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C_D55E322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21"/>
  </p:notesMasterIdLst>
  <p:handoutMasterIdLst>
    <p:handoutMasterId r:id="rId22"/>
  </p:handoutMasterIdLst>
  <p:sldIdLst>
    <p:sldId id="256" r:id="rId2"/>
    <p:sldId id="259" r:id="rId3"/>
    <p:sldId id="282" r:id="rId4"/>
    <p:sldId id="284" r:id="rId5"/>
    <p:sldId id="283" r:id="rId6"/>
    <p:sldId id="268" r:id="rId7"/>
    <p:sldId id="279" r:id="rId8"/>
    <p:sldId id="275" r:id="rId9"/>
    <p:sldId id="280" r:id="rId10"/>
    <p:sldId id="265" r:id="rId11"/>
    <p:sldId id="274" r:id="rId12"/>
    <p:sldId id="269" r:id="rId13"/>
    <p:sldId id="257" r:id="rId14"/>
    <p:sldId id="276" r:id="rId15"/>
    <p:sldId id="264" r:id="rId16"/>
    <p:sldId id="294" r:id="rId17"/>
    <p:sldId id="291" r:id="rId18"/>
    <p:sldId id="292" r:id="rId19"/>
    <p:sldId id="29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20D190-E42E-D4A2-3D13-EC48E3F068E0}" name="Omar Fernández Olguín" initials="OF" userId="S::omar.fernandez.o@usach.cl::a674d6b5-e1f4-4a89-99c9-25c012b9c67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A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88"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1C_D55E3223.xml><?xml version="1.0" encoding="utf-8"?>
<p188:cmLst xmlns:a="http://schemas.openxmlformats.org/drawingml/2006/main" xmlns:r="http://schemas.openxmlformats.org/officeDocument/2006/relationships" xmlns:p188="http://schemas.microsoft.com/office/powerpoint/2018/8/main">
  <p188:cm id="{34F4DB19-8996-4340-B094-59125DC9D97C}" authorId="{D820D190-E42E-D4A2-3D13-EC48E3F068E0}" created="2024-03-11T13:45:35.967">
    <pc:sldMkLst xmlns:pc="http://schemas.microsoft.com/office/powerpoint/2013/main/command">
      <pc:docMk/>
      <pc:sldMk cId="3579720227" sldId="284"/>
    </pc:sldMkLst>
    <p188:txBody>
      <a:bodyPr/>
      <a:lstStyle/>
      <a:p>
        <a:r>
          <a:rPr lang="es-ES"/>
          <a:t>El Método de Newton-Raphson comienza con una suposición cercana a la respuesta correcta. Luego, ajusta la suposición usando la pendiente de la curva en ese punto. Repites este proceso hasta que llegas muy cerca de la respuesta correcta.
En otras palabras, es como caminar hacia la solución, dando pasos más grandes donde la curva es empinada y pasos más pequeños cuando la curva es suave, hasta llegar al punto exacto (o cerca) donde la curva toca el eje x.</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52A3AA3-6BF8-DCA8-CA3A-11C3768AE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9D2453E9-87E9-B3F2-A609-F86549E132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D83A17-8B9E-4CC2-BC88-ED74D26C90AC}" type="datetimeFigureOut">
              <a:rPr lang="es-ES" smtClean="0"/>
              <a:t>11/04/2025</a:t>
            </a:fld>
            <a:endParaRPr lang="es-ES"/>
          </a:p>
        </p:txBody>
      </p:sp>
      <p:sp>
        <p:nvSpPr>
          <p:cNvPr id="4" name="Marcador de pie de página 3">
            <a:extLst>
              <a:ext uri="{FF2B5EF4-FFF2-40B4-BE49-F238E27FC236}">
                <a16:creationId xmlns:a16="http://schemas.microsoft.com/office/drawing/2014/main" id="{55501725-395E-12D9-E648-1058B9A856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8A051B2-CDFD-E108-250B-95EB66411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4A70DA-C814-4FDC-A9BE-5C7CED11389D}" type="slidenum">
              <a:rPr lang="es-ES" smtClean="0"/>
              <a:t>‹Nº›</a:t>
            </a:fld>
            <a:endParaRPr lang="es-ES"/>
          </a:p>
        </p:txBody>
      </p:sp>
    </p:spTree>
    <p:extLst>
      <p:ext uri="{BB962C8B-B14F-4D97-AF65-F5344CB8AC3E}">
        <p14:creationId xmlns:p14="http://schemas.microsoft.com/office/powerpoint/2010/main" val="5506937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54351-0104-4751-804A-BF1BC2C9EE72}" type="datetimeFigureOut">
              <a:rPr lang="es-ES" smtClean="0"/>
              <a:t>11/04/2025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E41FA-7BA5-4815-B194-AEBC8A4BE72B}" type="slidenum">
              <a:rPr lang="es-ES" smtClean="0"/>
              <a:t>‹Nº›</a:t>
            </a:fld>
            <a:endParaRPr lang="es-ES"/>
          </a:p>
        </p:txBody>
      </p:sp>
    </p:spTree>
    <p:extLst>
      <p:ext uri="{BB962C8B-B14F-4D97-AF65-F5344CB8AC3E}">
        <p14:creationId xmlns:p14="http://schemas.microsoft.com/office/powerpoint/2010/main" val="6523784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4488321-E57C-466D-AAE7-E6BCEB11C6B3}" type="datetime1">
              <a:rPr lang="es-ES" smtClean="0"/>
              <a:t>11/04/2025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58348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C6638D9-00DB-4EA8-B21B-AC55F5666AAA}" type="datetime1">
              <a:rPr lang="es-ES" smtClean="0"/>
              <a:t>11/04/2025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1049672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871D7A-B4BD-4A2B-A34F-0C9175AAE7E4}" type="datetime1">
              <a:rPr lang="es-ES" smtClean="0"/>
              <a:t>11/04/2025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37343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EF6077F-677E-4BE1-9902-7A31798E68D1}" type="datetime1">
              <a:rPr lang="es-ES" smtClean="0"/>
              <a:t>11/04/2025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69741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109E1D9-B602-43F9-BF4B-0707A20957F2}" type="datetime1">
              <a:rPr lang="es-ES" smtClean="0"/>
              <a:t>11/04/2025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3742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FFA2E47-5AE3-431B-8246-F5A8B8CF0D25}" type="datetime1">
              <a:rPr lang="es-ES" smtClean="0"/>
              <a:t>11/04/2025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1945329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BABFF6E-1D0A-4AD4-9BBD-5799E65C5B8B}" type="datetime1">
              <a:rPr lang="es-ES" smtClean="0"/>
              <a:t>11/04/2025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303519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B04F6C7-B487-4CD1-863E-F541DE48BC6D}" type="datetime1">
              <a:rPr lang="es-ES" smtClean="0"/>
              <a:t>11/04/2025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396647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93902-2EAF-4520-BD05-28411CD109FB}" type="datetime1">
              <a:rPr lang="es-ES" smtClean="0"/>
              <a:t>11/04/2025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162525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1457DB4-6820-4D5D-BD84-9DDE2E35B24F}" type="datetime1">
              <a:rPr lang="es-ES" smtClean="0"/>
              <a:t>11/04/2025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195356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E671443-258B-4339-A4C7-52404F89E785}" type="datetime1">
              <a:rPr lang="es-ES" smtClean="0"/>
              <a:t>11/04/2025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E5D7369-0E50-4057-9A2E-EA81844708F1}" type="slidenum">
              <a:rPr lang="es-ES" smtClean="0"/>
              <a:t>‹Nº›</a:t>
            </a:fld>
            <a:endParaRPr lang="es-ES"/>
          </a:p>
        </p:txBody>
      </p:sp>
    </p:spTree>
    <p:extLst>
      <p:ext uri="{BB962C8B-B14F-4D97-AF65-F5344CB8AC3E}">
        <p14:creationId xmlns:p14="http://schemas.microsoft.com/office/powerpoint/2010/main" val="379120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F88706-3C86-4009-831E-A0F9C7B935C0}" type="datetime1">
              <a:rPr lang="es-ES" smtClean="0"/>
              <a:t>11/04/2025</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5D7369-0E50-4057-9A2E-EA81844708F1}" type="slidenum">
              <a:rPr lang="es-ES" smtClean="0"/>
              <a:t>‹Nº›</a:t>
            </a:fld>
            <a:endParaRPr lang="es-ES"/>
          </a:p>
        </p:txBody>
      </p:sp>
    </p:spTree>
    <p:extLst>
      <p:ext uri="{BB962C8B-B14F-4D97-AF65-F5344CB8AC3E}">
        <p14:creationId xmlns:p14="http://schemas.microsoft.com/office/powerpoint/2010/main" val="1920554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6.png"/><Relationship Id="rId18"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45.png"/><Relationship Id="rId17" Type="http://schemas.openxmlformats.org/officeDocument/2006/relationships/image" Target="../media/image32.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15" Type="http://schemas.openxmlformats.org/officeDocument/2006/relationships/image" Target="../media/image48.png"/><Relationship Id="rId23" Type="http://schemas.openxmlformats.org/officeDocument/2006/relationships/image" Target="../media/image51.png"/><Relationship Id="rId10" Type="http://schemas.openxmlformats.org/officeDocument/2006/relationships/image" Target="../media/image43.png"/><Relationship Id="rId19" Type="http://schemas.openxmlformats.org/officeDocument/2006/relationships/image" Target="../media/image34.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ingale.github.io/comp_astro_tutorial/intro.html" TargetMode="External"/><Relationship Id="rId2" Type="http://schemas.openxmlformats.org/officeDocument/2006/relationships/hyperlink" Target="https://www.dsf.unica.it/~fiore/survey.pdf" TargetMode="External"/><Relationship Id="rId1" Type="http://schemas.openxmlformats.org/officeDocument/2006/relationships/slideLayout" Target="../slideLayouts/slideLayout2.xml"/><Relationship Id="rId4" Type="http://schemas.openxmlformats.org/officeDocument/2006/relationships/hyperlink" Target="https://pythonnumericalmethods.berkeley.edu/notebooks/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670.png"/><Relationship Id="rId7" Type="http://schemas.openxmlformats.org/officeDocument/2006/relationships/image" Target="../media/image91.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0.png"/><Relationship Id="rId3" Type="http://schemas.openxmlformats.org/officeDocument/2006/relationships/image" Target="../media/image53.png"/><Relationship Id="rId7" Type="http://schemas.openxmlformats.org/officeDocument/2006/relationships/image" Target="../media/image91.png"/><Relationship Id="rId12" Type="http://schemas.openxmlformats.org/officeDocument/2006/relationships/image" Target="../media/image140.png"/><Relationship Id="rId17" Type="http://schemas.openxmlformats.org/officeDocument/2006/relationships/image" Target="../media/image19.png"/><Relationship Id="rId2" Type="http://schemas.openxmlformats.org/officeDocument/2006/relationships/image" Target="../media/image410.png"/><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4.png"/><Relationship Id="rId15" Type="http://schemas.openxmlformats.org/officeDocument/2006/relationships/image" Target="../media/image170.png"/><Relationship Id="rId10" Type="http://schemas.openxmlformats.org/officeDocument/2006/relationships/image" Target="../media/image120.png"/><Relationship Id="rId4" Type="http://schemas.openxmlformats.org/officeDocument/2006/relationships/image" Target="../media/image610.png"/><Relationship Id="rId9" Type="http://schemas.openxmlformats.org/officeDocument/2006/relationships/image" Target="../media/image112.png"/><Relationship Id="rId14" Type="http://schemas.openxmlformats.org/officeDocument/2006/relationships/image" Target="../media/image160.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0.png"/><Relationship Id="rId7" Type="http://schemas.openxmlformats.org/officeDocument/2006/relationships/image" Target="../media/image72.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1C_D55E32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0.png"/><Relationship Id="rId3" Type="http://schemas.openxmlformats.org/officeDocument/2006/relationships/image" Target="../media/image53.png"/><Relationship Id="rId7" Type="http://schemas.openxmlformats.org/officeDocument/2006/relationships/image" Target="../media/image91.png"/><Relationship Id="rId12" Type="http://schemas.openxmlformats.org/officeDocument/2006/relationships/image" Target="../media/image140.png"/><Relationship Id="rId17" Type="http://schemas.openxmlformats.org/officeDocument/2006/relationships/image" Target="../media/image19.png"/><Relationship Id="rId2" Type="http://schemas.openxmlformats.org/officeDocument/2006/relationships/image" Target="../media/image410.png"/><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4.png"/><Relationship Id="rId15" Type="http://schemas.openxmlformats.org/officeDocument/2006/relationships/image" Target="../media/image170.png"/><Relationship Id="rId10" Type="http://schemas.openxmlformats.org/officeDocument/2006/relationships/image" Target="../media/image120.png"/><Relationship Id="rId4" Type="http://schemas.openxmlformats.org/officeDocument/2006/relationships/image" Target="../media/image610.png"/><Relationship Id="rId9" Type="http://schemas.openxmlformats.org/officeDocument/2006/relationships/image" Target="../media/image112.png"/><Relationship Id="rId1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500B-7FC7-B658-62E0-54BBF948259A}"/>
              </a:ext>
            </a:extLst>
          </p:cNvPr>
          <p:cNvSpPr>
            <a:spLocks noGrp="1"/>
          </p:cNvSpPr>
          <p:nvPr>
            <p:ph type="ctrTitle"/>
          </p:nvPr>
        </p:nvSpPr>
        <p:spPr>
          <a:xfrm>
            <a:off x="1524000" y="2055138"/>
            <a:ext cx="9144000" cy="1391452"/>
          </a:xfrm>
        </p:spPr>
        <p:txBody>
          <a:bodyPr/>
          <a:lstStyle/>
          <a:p>
            <a:r>
              <a:rPr lang="es-ES" dirty="0"/>
              <a:t>FÍSICA COMPUTACIONAL III</a:t>
            </a:r>
          </a:p>
        </p:txBody>
      </p:sp>
      <p:sp>
        <p:nvSpPr>
          <p:cNvPr id="3" name="Subtítulo 2">
            <a:extLst>
              <a:ext uri="{FF2B5EF4-FFF2-40B4-BE49-F238E27FC236}">
                <a16:creationId xmlns:a16="http://schemas.microsoft.com/office/drawing/2014/main" id="{B1494792-9219-39D7-586E-5AB163EFB2A0}"/>
              </a:ext>
            </a:extLst>
          </p:cNvPr>
          <p:cNvSpPr>
            <a:spLocks noGrp="1"/>
          </p:cNvSpPr>
          <p:nvPr>
            <p:ph type="subTitle" idx="1"/>
          </p:nvPr>
        </p:nvSpPr>
        <p:spPr>
          <a:xfrm>
            <a:off x="1524000" y="3558012"/>
            <a:ext cx="9144000" cy="2571184"/>
          </a:xfrm>
        </p:spPr>
        <p:txBody>
          <a:bodyPr>
            <a:normAutofit fontScale="92500" lnSpcReduction="20000"/>
          </a:bodyPr>
          <a:lstStyle/>
          <a:p>
            <a:r>
              <a:rPr lang="es-ES" dirty="0"/>
              <a:t>Omar Fernández</a:t>
            </a:r>
          </a:p>
          <a:p>
            <a:r>
              <a:rPr lang="es-ES" dirty="0">
                <a:solidFill>
                  <a:srgbClr val="0070C0"/>
                </a:solidFill>
              </a:rPr>
              <a:t>omar.fernandez.o@usach.cl</a:t>
            </a:r>
          </a:p>
          <a:p>
            <a:endParaRPr lang="es-ES" dirty="0">
              <a:solidFill>
                <a:srgbClr val="0070C0"/>
              </a:solidFill>
            </a:endParaRPr>
          </a:p>
          <a:p>
            <a:r>
              <a:rPr lang="es-ES" sz="2200" dirty="0">
                <a:latin typeface="Dreaming Outloud Pro" panose="03050502040302030504" pitchFamily="66" charset="0"/>
                <a:cs typeface="Dreaming Outloud Pro" panose="03050502040302030504" pitchFamily="66" charset="0"/>
              </a:rPr>
              <a:t>Astrofísica con mención en ciencia de datos</a:t>
            </a:r>
          </a:p>
          <a:p>
            <a:r>
              <a:rPr lang="es-ES" sz="2200" dirty="0">
                <a:latin typeface="Dreaming Outloud Pro" panose="03050502040302030504" pitchFamily="66" charset="0"/>
                <a:cs typeface="Dreaming Outloud Pro" panose="03050502040302030504" pitchFamily="66" charset="0"/>
              </a:rPr>
              <a:t>Departamento de Física</a:t>
            </a:r>
          </a:p>
          <a:p>
            <a:r>
              <a:rPr lang="es-ES" sz="2200" dirty="0">
                <a:latin typeface="Dreaming Outloud Pro" panose="03050502040302030504" pitchFamily="66" charset="0"/>
                <a:cs typeface="Dreaming Outloud Pro" panose="03050502040302030504" pitchFamily="66" charset="0"/>
              </a:rPr>
              <a:t>Facultad de Ciencias</a:t>
            </a:r>
          </a:p>
          <a:p>
            <a:r>
              <a:rPr lang="es-ES" sz="2200" dirty="0">
                <a:latin typeface="Dreaming Outloud Pro" panose="03050502040302030504" pitchFamily="66" charset="0"/>
                <a:cs typeface="Dreaming Outloud Pro" panose="03050502040302030504" pitchFamily="66" charset="0"/>
              </a:rPr>
              <a:t>USACH</a:t>
            </a:r>
          </a:p>
          <a:p>
            <a:endParaRPr lang="es-ES" dirty="0"/>
          </a:p>
        </p:txBody>
      </p:sp>
      <p:pic>
        <p:nvPicPr>
          <p:cNvPr id="1026" name="Picture 2">
            <a:extLst>
              <a:ext uri="{FF2B5EF4-FFF2-40B4-BE49-F238E27FC236}">
                <a16:creationId xmlns:a16="http://schemas.microsoft.com/office/drawing/2014/main" id="{87626F9B-9A50-32E8-B3F1-CE5C3AADC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5" y="45265"/>
            <a:ext cx="19050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DDDAD9-2DA1-2D26-0F96-051078DBE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3983" y="36212"/>
            <a:ext cx="1312752" cy="131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D69E4-F86C-CB40-6066-EEC3EC071D7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ADF6917-E1C6-55E5-7139-D8AC9D9A4923}"/>
              </a:ext>
            </a:extLst>
          </p:cNvPr>
          <p:cNvSpPr txBox="1"/>
          <p:nvPr/>
        </p:nvSpPr>
        <p:spPr>
          <a:xfrm>
            <a:off x="624688"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3: Algoritmos de interpolación e integración numérica</a:t>
            </a:r>
          </a:p>
        </p:txBody>
      </p:sp>
      <p:sp>
        <p:nvSpPr>
          <p:cNvPr id="16" name="Título 1">
            <a:extLst>
              <a:ext uri="{FF2B5EF4-FFF2-40B4-BE49-F238E27FC236}">
                <a16:creationId xmlns:a16="http://schemas.microsoft.com/office/drawing/2014/main" id="{21369058-A701-4B3A-E640-1A419EF86681}"/>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5" name="Marcador de número de diapositiva 5">
            <a:extLst>
              <a:ext uri="{FF2B5EF4-FFF2-40B4-BE49-F238E27FC236}">
                <a16:creationId xmlns:a16="http://schemas.microsoft.com/office/drawing/2014/main" id="{170AE93D-5447-9213-023B-E22E2C21A808}"/>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9</a:t>
            </a:fld>
            <a:endParaRPr lang="es-ES" dirty="0"/>
          </a:p>
        </p:txBody>
      </p:sp>
      <p:pic>
        <p:nvPicPr>
          <p:cNvPr id="2" name="Imagen 1" descr="Gráfico, Gráfico de líneas&#10;&#10;Descripción generada automáticamente">
            <a:extLst>
              <a:ext uri="{FF2B5EF4-FFF2-40B4-BE49-F238E27FC236}">
                <a16:creationId xmlns:a16="http://schemas.microsoft.com/office/drawing/2014/main" id="{74B4F6B7-8F2E-B929-B1E5-51D617EA1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24" y="2704604"/>
            <a:ext cx="10872238" cy="3553975"/>
          </a:xfrm>
          <a:prstGeom prst="rect">
            <a:avLst/>
          </a:prstGeom>
        </p:spPr>
      </p:pic>
      <p:sp>
        <p:nvSpPr>
          <p:cNvPr id="7" name="CuadroTexto 6">
            <a:extLst>
              <a:ext uri="{FF2B5EF4-FFF2-40B4-BE49-F238E27FC236}">
                <a16:creationId xmlns:a16="http://schemas.microsoft.com/office/drawing/2014/main" id="{6DE0A29D-1E2E-140C-B30D-D0A25A8A2FFD}"/>
              </a:ext>
            </a:extLst>
          </p:cNvPr>
          <p:cNvSpPr txBox="1"/>
          <p:nvPr/>
        </p:nvSpPr>
        <p:spPr>
          <a:xfrm>
            <a:off x="914401" y="1559595"/>
            <a:ext cx="7606781" cy="400110"/>
          </a:xfrm>
          <a:prstGeom prst="rect">
            <a:avLst/>
          </a:prstGeom>
          <a:noFill/>
        </p:spPr>
        <p:txBody>
          <a:bodyPr wrap="square">
            <a:spAutoFit/>
          </a:bodyPr>
          <a:lstStyle/>
          <a:p>
            <a:r>
              <a:rPr lang="es-ES" sz="2000" b="1" dirty="0">
                <a:solidFill>
                  <a:schemeClr val="tx2">
                    <a:lumMod val="50000"/>
                    <a:lumOff val="50000"/>
                  </a:schemeClr>
                </a:solidFill>
                <a:latin typeface="Dreaming Outloud Pro" panose="03050502040302030504" pitchFamily="66" charset="0"/>
                <a:cs typeface="Dreaming Outloud Pro" panose="03050502040302030504" pitchFamily="66" charset="0"/>
              </a:rPr>
              <a:t>Interpolación lineal, interpolación de Lagrange, Interpolación </a:t>
            </a:r>
            <a:r>
              <a:rPr lang="es-ES" sz="2000" b="1" dirty="0" err="1">
                <a:solidFill>
                  <a:schemeClr val="tx2">
                    <a:lumMod val="50000"/>
                    <a:lumOff val="50000"/>
                  </a:schemeClr>
                </a:solidFill>
                <a:latin typeface="Dreaming Outloud Pro" panose="03050502040302030504" pitchFamily="66" charset="0"/>
                <a:cs typeface="Dreaming Outloud Pro" panose="03050502040302030504" pitchFamily="66" charset="0"/>
              </a:rPr>
              <a:t>Spline</a:t>
            </a:r>
            <a:endParaRPr lang="es-ES" sz="2000" dirty="0"/>
          </a:p>
        </p:txBody>
      </p:sp>
    </p:spTree>
    <p:extLst>
      <p:ext uri="{BB962C8B-B14F-4D97-AF65-F5344CB8AC3E}">
        <p14:creationId xmlns:p14="http://schemas.microsoft.com/office/powerpoint/2010/main" val="4304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520D-81B5-C84F-72FC-6B4C11B62243}"/>
            </a:ext>
          </a:extLst>
        </p:cNvPr>
        <p:cNvGrpSpPr/>
        <p:nvPr/>
      </p:nvGrpSpPr>
      <p:grpSpPr>
        <a:xfrm>
          <a:off x="0" y="0"/>
          <a:ext cx="0" cy="0"/>
          <a:chOff x="0" y="0"/>
          <a:chExt cx="0" cy="0"/>
        </a:xfrm>
      </p:grpSpPr>
      <p:pic>
        <p:nvPicPr>
          <p:cNvPr id="9" name="Imagen 8" descr="Gráfico, Gráfico de líneas, Histograma&#10;&#10;Descripción generada automáticamente">
            <a:extLst>
              <a:ext uri="{FF2B5EF4-FFF2-40B4-BE49-F238E27FC236}">
                <a16:creationId xmlns:a16="http://schemas.microsoft.com/office/drawing/2014/main" id="{AE839FE7-91C3-22E8-C443-9F6A17FD4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1" y="3169052"/>
            <a:ext cx="8884840" cy="3395212"/>
          </a:xfrm>
          <a:prstGeom prst="rect">
            <a:avLst/>
          </a:prstGeom>
        </p:spPr>
      </p:pic>
      <p:sp>
        <p:nvSpPr>
          <p:cNvPr id="4" name="CuadroTexto 3">
            <a:extLst>
              <a:ext uri="{FF2B5EF4-FFF2-40B4-BE49-F238E27FC236}">
                <a16:creationId xmlns:a16="http://schemas.microsoft.com/office/drawing/2014/main" id="{C74B1C07-4AE7-4A73-4269-2D3928E5784E}"/>
              </a:ext>
            </a:extLst>
          </p:cNvPr>
          <p:cNvSpPr txBox="1"/>
          <p:nvPr/>
        </p:nvSpPr>
        <p:spPr>
          <a:xfrm>
            <a:off x="624688"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3: Algoritmos de interpolación e integración numérica</a:t>
            </a:r>
          </a:p>
        </p:txBody>
      </p:sp>
      <p:sp>
        <p:nvSpPr>
          <p:cNvPr id="16" name="Título 1">
            <a:extLst>
              <a:ext uri="{FF2B5EF4-FFF2-40B4-BE49-F238E27FC236}">
                <a16:creationId xmlns:a16="http://schemas.microsoft.com/office/drawing/2014/main" id="{DDEB632E-32E9-F7DB-6691-761C63C63C5D}"/>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7" name="Marcador de número de diapositiva 5">
            <a:extLst>
              <a:ext uri="{FF2B5EF4-FFF2-40B4-BE49-F238E27FC236}">
                <a16:creationId xmlns:a16="http://schemas.microsoft.com/office/drawing/2014/main" id="{D321E49D-57CF-132F-8F7E-7B55218A6938}"/>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10</a:t>
            </a:fld>
            <a:endParaRPr lang="es-ES" dirty="0"/>
          </a:p>
        </p:txBody>
      </p:sp>
      <p:pic>
        <p:nvPicPr>
          <p:cNvPr id="5" name="Imagen 4" descr="Gráfico&#10;&#10;Descripción generada automáticamente">
            <a:extLst>
              <a:ext uri="{FF2B5EF4-FFF2-40B4-BE49-F238E27FC236}">
                <a16:creationId xmlns:a16="http://schemas.microsoft.com/office/drawing/2014/main" id="{925695F3-FFED-9E70-0459-AB6472006364}"/>
              </a:ext>
            </a:extLst>
          </p:cNvPr>
          <p:cNvPicPr>
            <a:picLocks noChangeAspect="1"/>
          </p:cNvPicPr>
          <p:nvPr/>
        </p:nvPicPr>
        <p:blipFill rotWithShape="1">
          <a:blip r:embed="rId3">
            <a:extLst>
              <a:ext uri="{28A0092B-C50C-407E-A947-70E740481C1C}">
                <a14:useLocalDpi xmlns:a14="http://schemas.microsoft.com/office/drawing/2010/main" val="0"/>
              </a:ext>
            </a:extLst>
          </a:blip>
          <a:srcRect l="26006" t="5677" r="28251" b="1966"/>
          <a:stretch/>
        </p:blipFill>
        <p:spPr>
          <a:xfrm>
            <a:off x="9136737" y="494594"/>
            <a:ext cx="2665642" cy="4036597"/>
          </a:xfrm>
          <a:prstGeom prst="rect">
            <a:avLst/>
          </a:prstGeom>
        </p:spPr>
      </p:pic>
      <p:grpSp>
        <p:nvGrpSpPr>
          <p:cNvPr id="15" name="Grupo 14">
            <a:extLst>
              <a:ext uri="{FF2B5EF4-FFF2-40B4-BE49-F238E27FC236}">
                <a16:creationId xmlns:a16="http://schemas.microsoft.com/office/drawing/2014/main" id="{ABDC6F99-3421-3716-840A-11637AEDDA55}"/>
              </a:ext>
            </a:extLst>
          </p:cNvPr>
          <p:cNvGrpSpPr/>
          <p:nvPr/>
        </p:nvGrpSpPr>
        <p:grpSpPr>
          <a:xfrm>
            <a:off x="1074561" y="1966822"/>
            <a:ext cx="6161936" cy="778931"/>
            <a:chOff x="1289571" y="1901391"/>
            <a:chExt cx="6161936" cy="778931"/>
          </a:xfrm>
        </p:grpSpPr>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6782D08A-C70D-D9AF-5310-10E3537B5B9E}"/>
                    </a:ext>
                  </a:extLst>
                </p:cNvPr>
                <p:cNvSpPr txBox="1"/>
                <p:nvPr/>
              </p:nvSpPr>
              <p:spPr>
                <a:xfrm>
                  <a:off x="1289571" y="1901391"/>
                  <a:ext cx="2769733"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s-ES" i="1" smtClean="0">
                                <a:latin typeface="Cambria Math" panose="02040503050406030204" pitchFamily="18" charset="0"/>
                              </a:rPr>
                            </m:ctrlPr>
                          </m:naryPr>
                          <m:sub>
                            <m:r>
                              <m:rPr>
                                <m:brk m:alnAt="23"/>
                              </m:rPr>
                              <a:rPr lang="es-ES" b="0" i="1" smtClean="0">
                                <a:latin typeface="Cambria Math" panose="02040503050406030204" pitchFamily="18" charset="0"/>
                              </a:rPr>
                              <m:t>𝑎</m:t>
                            </m:r>
                          </m:sub>
                          <m:sup>
                            <m:r>
                              <a:rPr lang="es-ES" b="0" i="1" smtClean="0">
                                <a:latin typeface="Cambria Math" panose="02040503050406030204" pitchFamily="18" charset="0"/>
                              </a:rPr>
                              <m:t>𝑏</m:t>
                            </m:r>
                          </m:sup>
                          <m:e>
                            <m:r>
                              <a:rPr lang="es-ES" b="0" i="1" smtClean="0">
                                <a:latin typeface="Cambria Math" panose="02040503050406030204" pitchFamily="18" charset="0"/>
                              </a:rPr>
                              <m:t>𝑓</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e>
                        </m:nary>
                        <m:r>
                          <a:rPr lang="es-ES" b="0" i="1" smtClean="0">
                            <a:latin typeface="Cambria Math" panose="02040503050406030204" pitchFamily="18" charset="0"/>
                          </a:rPr>
                          <m:t>𝑑𝑥</m:t>
                        </m:r>
                        <m:r>
                          <a:rPr lang="es-ES" b="0" i="1" smtClean="0">
                            <a:latin typeface="Cambria Math" panose="02040503050406030204" pitchFamily="18" charset="0"/>
                            <a:ea typeface="Cambria Math" panose="02040503050406030204" pitchFamily="18" charset="0"/>
                          </a:rPr>
                          <m:t>≃</m:t>
                        </m:r>
                        <m:nary>
                          <m:naryPr>
                            <m:chr m:val="∑"/>
                            <m:ctrlPr>
                              <a:rPr lang="es-ES" b="0" i="1" smtClean="0">
                                <a:latin typeface="Cambria Math" panose="02040503050406030204" pitchFamily="18" charset="0"/>
                                <a:ea typeface="Cambria Math" panose="02040503050406030204" pitchFamily="18" charset="0"/>
                              </a:rPr>
                            </m:ctrlPr>
                          </m:naryPr>
                          <m:sub>
                            <m:r>
                              <m:rPr>
                                <m:brk m:alnAt="23"/>
                              </m:rPr>
                              <a:rPr lang="es-ES" b="0" i="1" smtClean="0">
                                <a:latin typeface="Cambria Math" panose="02040503050406030204" pitchFamily="18" charset="0"/>
                                <a:ea typeface="Cambria Math" panose="02040503050406030204" pitchFamily="18" charset="0"/>
                              </a:rPr>
                              <m:t>𝑖</m:t>
                            </m:r>
                            <m:r>
                              <a:rPr lang="es-ES" b="0" i="1" smtClean="0">
                                <a:latin typeface="Cambria Math" panose="02040503050406030204" pitchFamily="18" charset="0"/>
                                <a:ea typeface="Cambria Math" panose="02040503050406030204" pitchFamily="18" charset="0"/>
                              </a:rPr>
                              <m:t>=1</m:t>
                            </m:r>
                          </m:sub>
                          <m:sup>
                            <m:r>
                              <a:rPr lang="es-ES" b="0" i="1" smtClean="0">
                                <a:latin typeface="Cambria Math" panose="02040503050406030204" pitchFamily="18" charset="0"/>
                                <a:ea typeface="Cambria Math" panose="02040503050406030204" pitchFamily="18" charset="0"/>
                              </a:rPr>
                              <m:t>𝑁</m:t>
                            </m:r>
                          </m:sup>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𝑖</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𝑓</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m:t>
                                </m:r>
                              </m:e>
                              <m:sub>
                                <m:r>
                                  <a:rPr lang="es-ES" b="0" i="1" smtClean="0">
                                    <a:latin typeface="Cambria Math" panose="02040503050406030204" pitchFamily="18" charset="0"/>
                                    <a:ea typeface="Cambria Math" panose="02040503050406030204" pitchFamily="18" charset="0"/>
                                  </a:rPr>
                                  <m:t>𝑖</m:t>
                                </m:r>
                              </m:sub>
                            </m:sSub>
                            <m:r>
                              <a:rPr lang="es-ES" b="0" i="1" smtClean="0">
                                <a:latin typeface="Cambria Math" panose="02040503050406030204" pitchFamily="18" charset="0"/>
                                <a:ea typeface="Cambria Math" panose="02040503050406030204" pitchFamily="18" charset="0"/>
                              </a:rPr>
                              <m:t>)</m:t>
                            </m:r>
                          </m:e>
                        </m:nary>
                      </m:oMath>
                    </m:oMathPara>
                  </a14:m>
                  <a:endParaRPr lang="es-ES" dirty="0"/>
                </a:p>
              </p:txBody>
            </p:sp>
          </mc:Choice>
          <mc:Fallback xmlns="">
            <p:sp>
              <p:nvSpPr>
                <p:cNvPr id="12" name="CuadroTexto 11">
                  <a:extLst>
                    <a:ext uri="{FF2B5EF4-FFF2-40B4-BE49-F238E27FC236}">
                      <a16:creationId xmlns:a16="http://schemas.microsoft.com/office/drawing/2014/main" id="{6782D08A-C70D-D9AF-5310-10E3537B5B9E}"/>
                    </a:ext>
                  </a:extLst>
                </p:cNvPr>
                <p:cNvSpPr txBox="1">
                  <a:spLocks noRot="1" noChangeAspect="1" noMove="1" noResize="1" noEditPoints="1" noAdjustHandles="1" noChangeArrowheads="1" noChangeShapeType="1" noTextEdit="1"/>
                </p:cNvSpPr>
                <p:nvPr/>
              </p:nvSpPr>
              <p:spPr>
                <a:xfrm>
                  <a:off x="1289571" y="1901391"/>
                  <a:ext cx="2769733" cy="778931"/>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CB632991-6084-1FE3-1590-5225E0CE5F30}"/>
                    </a:ext>
                  </a:extLst>
                </p:cNvPr>
                <p:cNvSpPr txBox="1"/>
                <p:nvPr/>
              </p:nvSpPr>
              <p:spPr>
                <a:xfrm>
                  <a:off x="4442033" y="2170463"/>
                  <a:ext cx="14709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rPr>
                          <m:t>𝑎</m:t>
                        </m:r>
                        <m:r>
                          <a:rPr lang="es-ES" b="0" i="1" smtClean="0">
                            <a:latin typeface="Cambria Math" panose="02040503050406030204" pitchFamily="18" charset="0"/>
                          </a:rPr>
                          <m:t>+</m:t>
                        </m:r>
                        <m:r>
                          <a:rPr lang="es-ES" b="0" i="1" smtClean="0">
                            <a:latin typeface="Cambria Math" panose="02040503050406030204" pitchFamily="18" charset="0"/>
                          </a:rPr>
                          <m:t>𝑖</m:t>
                        </m:r>
                        <m:r>
                          <a:rPr lang="es-ES" b="0" i="1" smtClean="0">
                            <a:latin typeface="Cambria Math" panose="02040503050406030204" pitchFamily="18" charset="0"/>
                          </a:rPr>
                          <m:t>⋅</m:t>
                        </m:r>
                        <m:r>
                          <m:rPr>
                            <m:sty m:val="p"/>
                          </m:rPr>
                          <a:rPr lang="es-ES" b="0" i="0" smtClean="0">
                            <a:latin typeface="Cambria Math" panose="02040503050406030204" pitchFamily="18" charset="0"/>
                          </a:rPr>
                          <m:t>Δ</m:t>
                        </m:r>
                        <m:r>
                          <a:rPr lang="es-ES" b="0" i="1" smtClean="0">
                            <a:latin typeface="Cambria Math" panose="02040503050406030204" pitchFamily="18" charset="0"/>
                          </a:rPr>
                          <m:t>𝑥</m:t>
                        </m:r>
                      </m:oMath>
                    </m:oMathPara>
                  </a14:m>
                  <a:endParaRPr lang="es-ES" dirty="0"/>
                </a:p>
              </p:txBody>
            </p:sp>
          </mc:Choice>
          <mc:Fallback xmlns="">
            <p:sp>
              <p:nvSpPr>
                <p:cNvPr id="13" name="CuadroTexto 12">
                  <a:extLst>
                    <a:ext uri="{FF2B5EF4-FFF2-40B4-BE49-F238E27FC236}">
                      <a16:creationId xmlns:a16="http://schemas.microsoft.com/office/drawing/2014/main" id="{CB632991-6084-1FE3-1590-5225E0CE5F30}"/>
                    </a:ext>
                  </a:extLst>
                </p:cNvPr>
                <p:cNvSpPr txBox="1">
                  <a:spLocks noRot="1" noChangeAspect="1" noMove="1" noResize="1" noEditPoints="1" noAdjustHandles="1" noChangeArrowheads="1" noChangeShapeType="1" noTextEdit="1"/>
                </p:cNvSpPr>
                <p:nvPr/>
              </p:nvSpPr>
              <p:spPr>
                <a:xfrm>
                  <a:off x="4442033" y="2170463"/>
                  <a:ext cx="1470915" cy="276999"/>
                </a:xfrm>
                <a:prstGeom prst="rect">
                  <a:avLst/>
                </a:prstGeom>
                <a:blipFill>
                  <a:blip r:embed="rId5"/>
                  <a:stretch>
                    <a:fillRect l="-2066" r="-1653" b="-1777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4EF21D48-A266-484F-8C25-25941CCEC253}"/>
                    </a:ext>
                  </a:extLst>
                </p:cNvPr>
                <p:cNvSpPr txBox="1"/>
                <p:nvPr/>
              </p:nvSpPr>
              <p:spPr>
                <a:xfrm>
                  <a:off x="6295678" y="2028797"/>
                  <a:ext cx="1155829"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𝑥</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𝑏</m:t>
                            </m:r>
                            <m:r>
                              <a:rPr lang="es-ES" b="0" i="1" smtClean="0">
                                <a:latin typeface="Cambria Math" panose="02040503050406030204" pitchFamily="18" charset="0"/>
                              </a:rPr>
                              <m:t>−</m:t>
                            </m:r>
                            <m:r>
                              <a:rPr lang="es-ES" b="0" i="1" smtClean="0">
                                <a:latin typeface="Cambria Math" panose="02040503050406030204" pitchFamily="18" charset="0"/>
                              </a:rPr>
                              <m:t>𝑎</m:t>
                            </m:r>
                          </m:num>
                          <m:den>
                            <m:r>
                              <a:rPr lang="es-ES" b="0" i="1" smtClean="0">
                                <a:latin typeface="Cambria Math" panose="02040503050406030204" pitchFamily="18" charset="0"/>
                              </a:rPr>
                              <m:t>𝑁</m:t>
                            </m:r>
                          </m:den>
                        </m:f>
                      </m:oMath>
                    </m:oMathPara>
                  </a14:m>
                  <a:endParaRPr lang="es-ES" dirty="0"/>
                </a:p>
              </p:txBody>
            </p:sp>
          </mc:Choice>
          <mc:Fallback xmlns="">
            <p:sp>
              <p:nvSpPr>
                <p:cNvPr id="14" name="CuadroTexto 13">
                  <a:extLst>
                    <a:ext uri="{FF2B5EF4-FFF2-40B4-BE49-F238E27FC236}">
                      <a16:creationId xmlns:a16="http://schemas.microsoft.com/office/drawing/2014/main" id="{4EF21D48-A266-484F-8C25-25941CCEC253}"/>
                    </a:ext>
                  </a:extLst>
                </p:cNvPr>
                <p:cNvSpPr txBox="1">
                  <a:spLocks noRot="1" noChangeAspect="1" noMove="1" noResize="1" noEditPoints="1" noAdjustHandles="1" noChangeArrowheads="1" noChangeShapeType="1" noTextEdit="1"/>
                </p:cNvSpPr>
                <p:nvPr/>
              </p:nvSpPr>
              <p:spPr>
                <a:xfrm>
                  <a:off x="6295678" y="2028797"/>
                  <a:ext cx="1155829" cy="524118"/>
                </a:xfrm>
                <a:prstGeom prst="rect">
                  <a:avLst/>
                </a:prstGeom>
                <a:blipFill>
                  <a:blip r:embed="rId6"/>
                  <a:stretch>
                    <a:fillRect/>
                  </a:stretch>
                </a:blipFill>
              </p:spPr>
              <p:txBody>
                <a:bodyPr/>
                <a:lstStyle/>
                <a:p>
                  <a:r>
                    <a:rPr lang="es-ES">
                      <a:noFill/>
                    </a:rPr>
                    <a:t> </a:t>
                  </a:r>
                </a:p>
              </p:txBody>
            </p:sp>
          </mc:Fallback>
        </mc:AlternateContent>
      </p:grpSp>
    </p:spTree>
    <p:extLst>
      <p:ext uri="{BB962C8B-B14F-4D97-AF65-F5344CB8AC3E}">
        <p14:creationId xmlns:p14="http://schemas.microsoft.com/office/powerpoint/2010/main" val="173412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F37E1-7584-0774-97B5-EE58FF4B44B7}"/>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580A3063-5935-1667-5891-810CE64312CB}"/>
              </a:ext>
            </a:extLst>
          </p:cNvPr>
          <p:cNvSpPr txBox="1"/>
          <p:nvPr/>
        </p:nvSpPr>
        <p:spPr>
          <a:xfrm>
            <a:off x="624840" y="111910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4: Solución numérica de ecuaciones diferenciales ordinarias (EDO)</a:t>
            </a:r>
          </a:p>
        </p:txBody>
      </p:sp>
      <p:sp>
        <p:nvSpPr>
          <p:cNvPr id="16" name="Título 1">
            <a:extLst>
              <a:ext uri="{FF2B5EF4-FFF2-40B4-BE49-F238E27FC236}">
                <a16:creationId xmlns:a16="http://schemas.microsoft.com/office/drawing/2014/main" id="{AD25B746-4105-7C03-4893-09B94CF0DAE3}"/>
              </a:ext>
            </a:extLst>
          </p:cNvPr>
          <p:cNvSpPr>
            <a:spLocks noGrp="1"/>
          </p:cNvSpPr>
          <p:nvPr>
            <p:ph type="title"/>
          </p:nvPr>
        </p:nvSpPr>
        <p:spPr>
          <a:xfrm>
            <a:off x="624688" y="134814"/>
            <a:ext cx="5215707" cy="938574"/>
          </a:xfrm>
        </p:spPr>
        <p:txBody>
          <a:bodyPr/>
          <a:lstStyle/>
          <a:p>
            <a:r>
              <a:rPr lang="es-ES" dirty="0">
                <a:solidFill>
                  <a:srgbClr val="7030A0"/>
                </a:solidFill>
                <a:latin typeface="Abadi" panose="020B0604020104020204" pitchFamily="34" charset="0"/>
              </a:rPr>
              <a:t>Programa del Curso</a:t>
            </a:r>
          </a:p>
        </p:txBody>
      </p:sp>
      <p:sp>
        <p:nvSpPr>
          <p:cNvPr id="4" name="Marcador de número de diapositiva 5">
            <a:extLst>
              <a:ext uri="{FF2B5EF4-FFF2-40B4-BE49-F238E27FC236}">
                <a16:creationId xmlns:a16="http://schemas.microsoft.com/office/drawing/2014/main" id="{CA5A2A5C-5203-8028-259A-E667CDDD65BE}"/>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11</a:t>
            </a:fld>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B07D7FF7-83A4-F49B-4672-AF6D21054D9C}"/>
                  </a:ext>
                </a:extLst>
              </p:cNvPr>
              <p:cNvSpPr txBox="1"/>
              <p:nvPr/>
            </p:nvSpPr>
            <p:spPr>
              <a:xfrm>
                <a:off x="6414756" y="279459"/>
                <a:ext cx="5421741" cy="60112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ES" b="0" i="1" smtClean="0">
                          <a:latin typeface="Cambria Math" panose="02040503050406030204" pitchFamily="18" charset="0"/>
                        </a:rPr>
                        <m:t>𝑚</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2</m:t>
                              </m:r>
                            </m:sup>
                          </m:sSup>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num>
                        <m:den>
                          <m:r>
                            <a:rPr lang="es-ES" b="0" i="1" smtClean="0">
                              <a:latin typeface="Cambria Math" panose="02040503050406030204" pitchFamily="18" charset="0"/>
                            </a:rPr>
                            <m:t>𝑑</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𝑡</m:t>
                              </m:r>
                            </m:e>
                            <m:sup>
                              <m:r>
                                <a:rPr lang="es-ES" b="0" i="1" smtClean="0">
                                  <a:latin typeface="Cambria Math" panose="02040503050406030204" pitchFamily="18" charset="0"/>
                                </a:rPr>
                                <m:t>2</m:t>
                              </m:r>
                            </m:sup>
                          </m:sSup>
                        </m:den>
                      </m:f>
                      <m:r>
                        <a:rPr lang="es-ES" b="0" i="1" smtClean="0">
                          <a:latin typeface="Cambria Math" panose="02040503050406030204" pitchFamily="18" charset="0"/>
                        </a:rPr>
                        <m:t>=−</m:t>
                      </m:r>
                      <m:r>
                        <a:rPr lang="es-ES" b="0" i="1" smtClean="0">
                          <a:latin typeface="Cambria Math" panose="02040503050406030204" pitchFamily="18" charset="0"/>
                        </a:rPr>
                        <m:t>𝐺</m:t>
                      </m:r>
                      <m:f>
                        <m:fPr>
                          <m:ctrlPr>
                            <a:rPr lang="es-ES" b="0" i="1" smtClean="0">
                              <a:latin typeface="Cambria Math" panose="02040503050406030204" pitchFamily="18" charset="0"/>
                            </a:rPr>
                          </m:ctrlPr>
                        </m:fPr>
                        <m:num>
                          <m:r>
                            <a:rPr lang="es-ES" b="0" i="1" smtClean="0">
                              <a:latin typeface="Cambria Math" panose="02040503050406030204" pitchFamily="18" charset="0"/>
                            </a:rPr>
                            <m:t>𝑚</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1</m:t>
                              </m:r>
                            </m:sub>
                          </m:sSub>
                        </m:num>
                        <m:den>
                          <m:sSup>
                            <m:sSupPr>
                              <m:ctrlPr>
                                <a:rPr lang="es-ES" b="0" i="1" smtClean="0">
                                  <a:latin typeface="Cambria Math" panose="02040503050406030204" pitchFamily="18" charset="0"/>
                                </a:rPr>
                              </m:ctrlPr>
                            </m:sSupPr>
                            <m:e>
                              <m:d>
                                <m:dPr>
                                  <m:begChr m:val="‖"/>
                                  <m:endChr m:val="‖"/>
                                  <m:ctrlPr>
                                    <a:rPr lang="es-ES" b="0" i="1" smtClean="0">
                                      <a:latin typeface="Cambria Math" panose="02040503050406030204" pitchFamily="18" charset="0"/>
                                    </a:rPr>
                                  </m:ctrlPr>
                                </m:d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e>
                                    <m:sub>
                                      <m:r>
                                        <a:rPr lang="es-ES" b="0" i="1" smtClean="0">
                                          <a:latin typeface="Cambria Math" panose="02040503050406030204" pitchFamily="18" charset="0"/>
                                        </a:rPr>
                                        <m:t>1</m:t>
                                      </m:r>
                                    </m:sub>
                                  </m:sSub>
                                </m:e>
                              </m:d>
                            </m:e>
                            <m:sup>
                              <m:r>
                                <a:rPr lang="es-ES" b="0" i="1" smtClean="0">
                                  <a:latin typeface="Cambria Math" panose="02040503050406030204" pitchFamily="18" charset="0"/>
                                </a:rPr>
                                <m:t>3</m:t>
                              </m:r>
                            </m:sup>
                          </m:sSup>
                        </m:den>
                      </m:f>
                      <m:d>
                        <m:dPr>
                          <m:ctrlPr>
                            <a:rPr lang="es-ES" b="0" i="1" smtClean="0">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𝑟</m:t>
                              </m:r>
                            </m:e>
                          </m:acc>
                          <m:r>
                            <a:rPr lang="es-ES" i="1">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b="0" i="1" smtClean="0">
                                      <a:latin typeface="Cambria Math" panose="02040503050406030204" pitchFamily="18" charset="0"/>
                                    </a:rPr>
                                    <m:t>𝑟</m:t>
                                  </m:r>
                                </m:e>
                              </m:acc>
                            </m:e>
                            <m:sub>
                              <m:r>
                                <a:rPr lang="es-ES" b="0" i="1" smtClean="0">
                                  <a:latin typeface="Cambria Math" panose="02040503050406030204" pitchFamily="18" charset="0"/>
                                </a:rPr>
                                <m:t>1</m:t>
                              </m:r>
                            </m:sub>
                          </m:sSub>
                        </m:e>
                      </m:d>
                      <m:r>
                        <a:rPr lang="es-ES" i="1">
                          <a:latin typeface="Cambria Math" panose="02040503050406030204" pitchFamily="18" charset="0"/>
                        </a:rPr>
                        <m:t>−</m:t>
                      </m:r>
                      <m:r>
                        <a:rPr lang="es-ES" i="1">
                          <a:latin typeface="Cambria Math" panose="02040503050406030204" pitchFamily="18" charset="0"/>
                        </a:rPr>
                        <m:t>𝐺</m:t>
                      </m:r>
                      <m:f>
                        <m:fPr>
                          <m:ctrlPr>
                            <a:rPr lang="es-ES" i="1">
                              <a:latin typeface="Cambria Math" panose="02040503050406030204" pitchFamily="18" charset="0"/>
                            </a:rPr>
                          </m:ctrlPr>
                        </m:fPr>
                        <m:num>
                          <m:r>
                            <a:rPr lang="es-ES" i="1">
                              <a:latin typeface="Cambria Math" panose="02040503050406030204" pitchFamily="18" charset="0"/>
                            </a:rPr>
                            <m:t>𝑚</m:t>
                          </m:r>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b="0" i="1" smtClean="0">
                                  <a:latin typeface="Cambria Math" panose="02040503050406030204" pitchFamily="18" charset="0"/>
                                </a:rPr>
                                <m:t>2</m:t>
                              </m:r>
                            </m:sub>
                          </m:sSub>
                        </m:num>
                        <m:den>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𝑟</m:t>
                                      </m:r>
                                    </m:e>
                                  </m:acc>
                                  <m:r>
                                    <a:rPr lang="es-E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𝑟</m:t>
                                          </m:r>
                                        </m:e>
                                      </m:acc>
                                    </m:e>
                                    <m:sub>
                                      <m:r>
                                        <a:rPr lang="es-ES" b="0" i="1" smtClean="0">
                                          <a:latin typeface="Cambria Math" panose="02040503050406030204" pitchFamily="18" charset="0"/>
                                        </a:rPr>
                                        <m:t>2</m:t>
                                      </m:r>
                                    </m:sub>
                                  </m:sSub>
                                </m:e>
                              </m:d>
                            </m:e>
                            <m:sup>
                              <m:r>
                                <a:rPr lang="es-ES" i="1">
                                  <a:latin typeface="Cambria Math" panose="02040503050406030204" pitchFamily="18" charset="0"/>
                                </a:rPr>
                                <m:t>3</m:t>
                              </m:r>
                            </m:sup>
                          </m:sSup>
                        </m:den>
                      </m:f>
                      <m:d>
                        <m:dPr>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𝑟</m:t>
                              </m:r>
                            </m:e>
                          </m:acc>
                          <m:r>
                            <a:rPr lang="es-ES"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𝑟</m:t>
                                  </m:r>
                                </m:e>
                              </m:acc>
                            </m:e>
                            <m:sub>
                              <m:r>
                                <a:rPr lang="es-ES" b="0" i="1" smtClean="0">
                                  <a:latin typeface="Cambria Math" panose="02040503050406030204" pitchFamily="18" charset="0"/>
                                </a:rPr>
                                <m:t>2</m:t>
                              </m:r>
                            </m:sub>
                          </m:sSub>
                        </m:e>
                      </m:d>
                    </m:oMath>
                  </m:oMathPara>
                </a14:m>
                <a:endParaRPr lang="es-ES" dirty="0"/>
              </a:p>
            </p:txBody>
          </p:sp>
        </mc:Choice>
        <mc:Fallback xmlns="">
          <p:sp>
            <p:nvSpPr>
              <p:cNvPr id="17" name="CuadroTexto 16">
                <a:extLst>
                  <a:ext uri="{FF2B5EF4-FFF2-40B4-BE49-F238E27FC236}">
                    <a16:creationId xmlns:a16="http://schemas.microsoft.com/office/drawing/2014/main" id="{B07D7FF7-83A4-F49B-4672-AF6D21054D9C}"/>
                  </a:ext>
                </a:extLst>
              </p:cNvPr>
              <p:cNvSpPr txBox="1">
                <a:spLocks noRot="1" noChangeAspect="1" noMove="1" noResize="1" noEditPoints="1" noAdjustHandles="1" noChangeArrowheads="1" noChangeShapeType="1" noTextEdit="1"/>
              </p:cNvSpPr>
              <p:nvPr/>
            </p:nvSpPr>
            <p:spPr>
              <a:xfrm>
                <a:off x="6414756" y="279459"/>
                <a:ext cx="5421741" cy="601127"/>
              </a:xfrm>
              <a:prstGeom prst="rect">
                <a:avLst/>
              </a:prstGeom>
              <a:blipFill>
                <a:blip r:embed="rId6"/>
                <a:stretch>
                  <a:fillRect/>
                </a:stretch>
              </a:blipFill>
            </p:spPr>
            <p:txBody>
              <a:bodyPr/>
              <a:lstStyle/>
              <a:p>
                <a:r>
                  <a:rPr lang="es-ES">
                    <a:noFill/>
                  </a:rPr>
                  <a:t> </a:t>
                </a:r>
              </a:p>
            </p:txBody>
          </p:sp>
        </mc:Fallback>
      </mc:AlternateContent>
      <p:grpSp>
        <p:nvGrpSpPr>
          <p:cNvPr id="73" name="Grupo 72">
            <a:extLst>
              <a:ext uri="{FF2B5EF4-FFF2-40B4-BE49-F238E27FC236}">
                <a16:creationId xmlns:a16="http://schemas.microsoft.com/office/drawing/2014/main" id="{960D9580-E14F-C5F6-CA80-A9DFBA8E28F4}"/>
              </a:ext>
            </a:extLst>
          </p:cNvPr>
          <p:cNvGrpSpPr/>
          <p:nvPr/>
        </p:nvGrpSpPr>
        <p:grpSpPr>
          <a:xfrm>
            <a:off x="457885" y="3178310"/>
            <a:ext cx="2760499" cy="2869672"/>
            <a:chOff x="492626" y="3538924"/>
            <a:chExt cx="2760499" cy="2869672"/>
          </a:xfrm>
        </p:grpSpPr>
        <p:pic>
          <p:nvPicPr>
            <p:cNvPr id="57" name="Imagen 56">
              <a:extLst>
                <a:ext uri="{FF2B5EF4-FFF2-40B4-BE49-F238E27FC236}">
                  <a16:creationId xmlns:a16="http://schemas.microsoft.com/office/drawing/2014/main" id="{7D1850FF-2548-F922-0985-AB0EECCA03F6}"/>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1607" b="55570"/>
            <a:stretch/>
          </p:blipFill>
          <p:spPr>
            <a:xfrm>
              <a:off x="1802111" y="3842292"/>
              <a:ext cx="1451014" cy="923660"/>
            </a:xfrm>
            <a:prstGeom prst="rect">
              <a:avLst/>
            </a:prstGeom>
          </p:spPr>
        </p:pic>
        <p:cxnSp>
          <p:nvCxnSpPr>
            <p:cNvPr id="22" name="Conector recto de flecha 21">
              <a:extLst>
                <a:ext uri="{FF2B5EF4-FFF2-40B4-BE49-F238E27FC236}">
                  <a16:creationId xmlns:a16="http://schemas.microsoft.com/office/drawing/2014/main" id="{11E70861-9EB8-B8C2-A81E-DD45F33F38D9}"/>
                </a:ext>
              </a:extLst>
            </p:cNvPr>
            <p:cNvCxnSpPr>
              <a:cxnSpLocks/>
              <a:endCxn id="32" idx="2"/>
            </p:cNvCxnSpPr>
            <p:nvPr/>
          </p:nvCxnSpPr>
          <p:spPr>
            <a:xfrm flipV="1">
              <a:off x="761010" y="5544222"/>
              <a:ext cx="1335770" cy="628860"/>
            </a:xfrm>
            <a:prstGeom prst="straightConnector1">
              <a:avLst/>
            </a:prstGeom>
            <a:ln w="127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AB2A42BC-0664-50AF-ACAA-4736D9A269A7}"/>
                </a:ext>
              </a:extLst>
            </p:cNvPr>
            <p:cNvCxnSpPr>
              <a:cxnSpLocks/>
              <a:endCxn id="33" idx="3"/>
            </p:cNvCxnSpPr>
            <p:nvPr/>
          </p:nvCxnSpPr>
          <p:spPr>
            <a:xfrm flipV="1">
              <a:off x="738547" y="3880476"/>
              <a:ext cx="1467638" cy="2305270"/>
            </a:xfrm>
            <a:prstGeom prst="straightConnector1">
              <a:avLst/>
            </a:prstGeom>
            <a:ln w="127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93C26632-3340-1710-68AA-BC061D6036D6}"/>
                </a:ext>
              </a:extLst>
            </p:cNvPr>
            <p:cNvCxnSpPr>
              <a:cxnSpLocks/>
            </p:cNvCxnSpPr>
            <p:nvPr/>
          </p:nvCxnSpPr>
          <p:spPr>
            <a:xfrm flipV="1">
              <a:off x="746747" y="5466887"/>
              <a:ext cx="0" cy="720000"/>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7B75AF40-B9D0-95C9-0039-F37B84F2D819}"/>
                </a:ext>
              </a:extLst>
            </p:cNvPr>
            <p:cNvCxnSpPr>
              <a:cxnSpLocks/>
            </p:cNvCxnSpPr>
            <p:nvPr/>
          </p:nvCxnSpPr>
          <p:spPr>
            <a:xfrm flipV="1">
              <a:off x="743123" y="6184848"/>
              <a:ext cx="720000" cy="1"/>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Elipse 31">
              <a:extLst>
                <a:ext uri="{FF2B5EF4-FFF2-40B4-BE49-F238E27FC236}">
                  <a16:creationId xmlns:a16="http://schemas.microsoft.com/office/drawing/2014/main" id="{642AE09D-1FCE-C1F9-656B-80425262C9B0}"/>
                </a:ext>
              </a:extLst>
            </p:cNvPr>
            <p:cNvSpPr/>
            <p:nvPr/>
          </p:nvSpPr>
          <p:spPr>
            <a:xfrm>
              <a:off x="2096780" y="5454222"/>
              <a:ext cx="180000" cy="18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a:extLst>
                <a:ext uri="{FF2B5EF4-FFF2-40B4-BE49-F238E27FC236}">
                  <a16:creationId xmlns:a16="http://schemas.microsoft.com/office/drawing/2014/main" id="{3072E582-F43C-32E6-8DD2-EC50676ABC84}"/>
                </a:ext>
              </a:extLst>
            </p:cNvPr>
            <p:cNvSpPr/>
            <p:nvPr/>
          </p:nvSpPr>
          <p:spPr>
            <a:xfrm>
              <a:off x="2190369" y="3788292"/>
              <a:ext cx="108000" cy="108000"/>
            </a:xfrm>
            <a:prstGeom prst="ellipse">
              <a:avLst/>
            </a:prstGeom>
            <a:solidFill>
              <a:schemeClr val="accent4">
                <a:lumMod val="60000"/>
                <a:lumOff val="40000"/>
              </a:schemeClr>
            </a:solidFill>
            <a:ln>
              <a:solidFill>
                <a:srgbClr val="007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7" name="Conector recto de flecha 36">
              <a:extLst>
                <a:ext uri="{FF2B5EF4-FFF2-40B4-BE49-F238E27FC236}">
                  <a16:creationId xmlns:a16="http://schemas.microsoft.com/office/drawing/2014/main" id="{AEC92E60-5D77-E046-91CF-FC997F52EE84}"/>
                </a:ext>
              </a:extLst>
            </p:cNvPr>
            <p:cNvCxnSpPr>
              <a:cxnSpLocks/>
              <a:stCxn id="33" idx="4"/>
              <a:endCxn id="32" idx="0"/>
            </p:cNvCxnSpPr>
            <p:nvPr/>
          </p:nvCxnSpPr>
          <p:spPr>
            <a:xfrm flipH="1">
              <a:off x="2186780" y="3896292"/>
              <a:ext cx="57589" cy="1557930"/>
            </a:xfrm>
            <a:prstGeom prst="straightConnector1">
              <a:avLst/>
            </a:prstGeom>
            <a:ln w="12700">
              <a:solidFill>
                <a:schemeClr val="bg1">
                  <a:lumMod val="65000"/>
                </a:schemeClr>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Conector recto de flecha 39">
              <a:extLst>
                <a:ext uri="{FF2B5EF4-FFF2-40B4-BE49-F238E27FC236}">
                  <a16:creationId xmlns:a16="http://schemas.microsoft.com/office/drawing/2014/main" id="{07BE439F-A4E0-75B7-3FED-5C65CA8D0A36}"/>
                </a:ext>
              </a:extLst>
            </p:cNvPr>
            <p:cNvCxnSpPr>
              <a:cxnSpLocks/>
              <a:stCxn id="33" idx="4"/>
            </p:cNvCxnSpPr>
            <p:nvPr/>
          </p:nvCxnSpPr>
          <p:spPr>
            <a:xfrm flipH="1">
              <a:off x="2222423" y="3896292"/>
              <a:ext cx="21946" cy="578851"/>
            </a:xfrm>
            <a:prstGeom prst="straightConnector1">
              <a:avLst/>
            </a:prstGeom>
            <a:ln w="19050">
              <a:solidFill>
                <a:srgbClr val="FF0000"/>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Conector recto de flecha 42">
              <a:extLst>
                <a:ext uri="{FF2B5EF4-FFF2-40B4-BE49-F238E27FC236}">
                  <a16:creationId xmlns:a16="http://schemas.microsoft.com/office/drawing/2014/main" id="{86FE2750-BECD-9347-FA0A-C67943D0F51C}"/>
                </a:ext>
              </a:extLst>
            </p:cNvPr>
            <p:cNvCxnSpPr>
              <a:cxnSpLocks/>
            </p:cNvCxnSpPr>
            <p:nvPr/>
          </p:nvCxnSpPr>
          <p:spPr>
            <a:xfrm>
              <a:off x="2305777" y="3842392"/>
              <a:ext cx="466452" cy="29920"/>
            </a:xfrm>
            <a:prstGeom prst="straightConnector1">
              <a:avLst/>
            </a:prstGeom>
            <a:ln w="19050">
              <a:solidFill>
                <a:schemeClr val="accent6">
                  <a:lumMod val="75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9EB27A05-4DC0-711C-21B9-9435ACE09507}"/>
                    </a:ext>
                  </a:extLst>
                </p:cNvPr>
                <p:cNvSpPr txBox="1"/>
                <p:nvPr/>
              </p:nvSpPr>
              <p:spPr>
                <a:xfrm>
                  <a:off x="1430322" y="4266470"/>
                  <a:ext cx="3336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oMath>
                    </m:oMathPara>
                  </a14:m>
                  <a:endParaRPr lang="es-ES" dirty="0"/>
                </a:p>
              </p:txBody>
            </p:sp>
          </mc:Choice>
          <mc:Fallback xmlns="">
            <p:sp>
              <p:nvSpPr>
                <p:cNvPr id="60" name="CuadroTexto 59">
                  <a:extLst>
                    <a:ext uri="{FF2B5EF4-FFF2-40B4-BE49-F238E27FC236}">
                      <a16:creationId xmlns:a16="http://schemas.microsoft.com/office/drawing/2014/main" id="{9EB27A05-4DC0-711C-21B9-9435ACE09507}"/>
                    </a:ext>
                  </a:extLst>
                </p:cNvPr>
                <p:cNvSpPr txBox="1">
                  <a:spLocks noRot="1" noChangeAspect="1" noMove="1" noResize="1" noEditPoints="1" noAdjustHandles="1" noChangeArrowheads="1" noChangeShapeType="1" noTextEdit="1"/>
                </p:cNvSpPr>
                <p:nvPr/>
              </p:nvSpPr>
              <p:spPr>
                <a:xfrm>
                  <a:off x="1430322" y="4266470"/>
                  <a:ext cx="333605" cy="369332"/>
                </a:xfrm>
                <a:prstGeom prst="rect">
                  <a:avLst/>
                </a:prstGeom>
                <a:blipFill>
                  <a:blip r:embed="rId9"/>
                  <a:stretch>
                    <a:fillRect t="-23333" r="-2181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3B55CA82-DD9F-79B7-3E75-C8CA79EE10C7}"/>
                    </a:ext>
                  </a:extLst>
                </p:cNvPr>
                <p:cNvSpPr txBox="1"/>
                <p:nvPr/>
              </p:nvSpPr>
              <p:spPr>
                <a:xfrm>
                  <a:off x="1478241" y="5371680"/>
                  <a:ext cx="355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e>
                          <m:sub>
                            <m:r>
                              <a:rPr lang="es-ES" b="0" i="1" smtClean="0">
                                <a:latin typeface="Cambria Math" panose="02040503050406030204" pitchFamily="18" charset="0"/>
                              </a:rPr>
                              <m:t>1</m:t>
                            </m:r>
                          </m:sub>
                        </m:sSub>
                      </m:oMath>
                    </m:oMathPara>
                  </a14:m>
                  <a:endParaRPr lang="es-ES" dirty="0"/>
                </a:p>
              </p:txBody>
            </p:sp>
          </mc:Choice>
          <mc:Fallback xmlns="">
            <p:sp>
              <p:nvSpPr>
                <p:cNvPr id="62" name="CuadroTexto 61">
                  <a:extLst>
                    <a:ext uri="{FF2B5EF4-FFF2-40B4-BE49-F238E27FC236}">
                      <a16:creationId xmlns:a16="http://schemas.microsoft.com/office/drawing/2014/main" id="{3B55CA82-DD9F-79B7-3E75-C8CA79EE10C7}"/>
                    </a:ext>
                  </a:extLst>
                </p:cNvPr>
                <p:cNvSpPr txBox="1">
                  <a:spLocks noRot="1" noChangeAspect="1" noMove="1" noResize="1" noEditPoints="1" noAdjustHandles="1" noChangeArrowheads="1" noChangeShapeType="1" noTextEdit="1"/>
                </p:cNvSpPr>
                <p:nvPr/>
              </p:nvSpPr>
              <p:spPr>
                <a:xfrm>
                  <a:off x="1478241" y="5371680"/>
                  <a:ext cx="355292" cy="369332"/>
                </a:xfrm>
                <a:prstGeom prst="rect">
                  <a:avLst/>
                </a:prstGeom>
                <a:blipFill>
                  <a:blip r:embed="rId10"/>
                  <a:stretch>
                    <a:fillRect l="-1724" t="-22951" r="-1724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D650063-13DA-1961-F7E2-4E5ADC8EA123}"/>
                    </a:ext>
                  </a:extLst>
                </p:cNvPr>
                <p:cNvSpPr txBox="1"/>
                <p:nvPr/>
              </p:nvSpPr>
              <p:spPr>
                <a:xfrm>
                  <a:off x="2074590" y="4273106"/>
                  <a:ext cx="651101"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rgbClr val="FF0000"/>
                                </a:solidFill>
                                <a:latin typeface="Cambria Math" panose="02040503050406030204" pitchFamily="18" charset="0"/>
                              </a:rPr>
                            </m:ctrlPr>
                          </m:sSubPr>
                          <m:e>
                            <m:acc>
                              <m:accPr>
                                <m:chr m:val="⃗"/>
                                <m:ctrlPr>
                                  <a:rPr lang="es-ES" b="0" i="1" smtClean="0">
                                    <a:solidFill>
                                      <a:srgbClr val="FF0000"/>
                                    </a:solidFill>
                                    <a:latin typeface="Cambria Math" panose="02040503050406030204" pitchFamily="18" charset="0"/>
                                  </a:rPr>
                                </m:ctrlPr>
                              </m:accPr>
                              <m:e>
                                <m:r>
                                  <a:rPr lang="es-ES" b="0" i="1" smtClean="0">
                                    <a:solidFill>
                                      <a:srgbClr val="FF0000"/>
                                    </a:solidFill>
                                    <a:latin typeface="Cambria Math" panose="02040503050406030204" pitchFamily="18" charset="0"/>
                                  </a:rPr>
                                  <m:t>𝐹</m:t>
                                </m:r>
                              </m:e>
                            </m:acc>
                          </m:e>
                          <m:sub>
                            <m:r>
                              <a:rPr lang="es-ES" b="0" i="1" smtClean="0">
                                <a:solidFill>
                                  <a:srgbClr val="FF0000"/>
                                </a:solidFill>
                                <a:latin typeface="Cambria Math" panose="02040503050406030204" pitchFamily="18" charset="0"/>
                              </a:rPr>
                              <m:t>1</m:t>
                            </m:r>
                          </m:sub>
                        </m:sSub>
                      </m:oMath>
                    </m:oMathPara>
                  </a14:m>
                  <a:endParaRPr lang="es-ES" dirty="0"/>
                </a:p>
              </p:txBody>
            </p:sp>
          </mc:Choice>
          <mc:Fallback xmlns="">
            <p:sp>
              <p:nvSpPr>
                <p:cNvPr id="64" name="CuadroTexto 63">
                  <a:extLst>
                    <a:ext uri="{FF2B5EF4-FFF2-40B4-BE49-F238E27FC236}">
                      <a16:creationId xmlns:a16="http://schemas.microsoft.com/office/drawing/2014/main" id="{8D650063-13DA-1961-F7E2-4E5ADC8EA123}"/>
                    </a:ext>
                  </a:extLst>
                </p:cNvPr>
                <p:cNvSpPr txBox="1">
                  <a:spLocks noRot="1" noChangeAspect="1" noMove="1" noResize="1" noEditPoints="1" noAdjustHandles="1" noChangeArrowheads="1" noChangeShapeType="1" noTextEdit="1"/>
                </p:cNvSpPr>
                <p:nvPr/>
              </p:nvSpPr>
              <p:spPr>
                <a:xfrm>
                  <a:off x="2074590" y="4273106"/>
                  <a:ext cx="651101" cy="402931"/>
                </a:xfrm>
                <a:prstGeom prst="rect">
                  <a:avLst/>
                </a:prstGeom>
                <a:blipFill>
                  <a:blip r:embed="rId11"/>
                  <a:stretch>
                    <a:fillRect t="-24242" r="-1415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4842106A-48D1-2C61-91F6-7EE0EC71E737}"/>
                    </a:ext>
                  </a:extLst>
                </p:cNvPr>
                <p:cNvSpPr txBox="1"/>
                <p:nvPr/>
              </p:nvSpPr>
              <p:spPr>
                <a:xfrm>
                  <a:off x="2656750" y="3538924"/>
                  <a:ext cx="3336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b="0" i="1" smtClean="0">
                                <a:solidFill>
                                  <a:srgbClr val="007A00"/>
                                </a:solidFill>
                                <a:latin typeface="Cambria Math" panose="02040503050406030204" pitchFamily="18" charset="0"/>
                              </a:rPr>
                            </m:ctrlPr>
                          </m:accPr>
                          <m:e>
                            <m:r>
                              <a:rPr lang="es-ES" b="0" i="1" smtClean="0">
                                <a:solidFill>
                                  <a:srgbClr val="007A00"/>
                                </a:solidFill>
                                <a:latin typeface="Cambria Math" panose="02040503050406030204" pitchFamily="18" charset="0"/>
                              </a:rPr>
                              <m:t>𝑣</m:t>
                            </m:r>
                          </m:e>
                        </m:acc>
                      </m:oMath>
                    </m:oMathPara>
                  </a14:m>
                  <a:endParaRPr lang="es-ES" dirty="0">
                    <a:solidFill>
                      <a:srgbClr val="007A00"/>
                    </a:solidFill>
                  </a:endParaRPr>
                </a:p>
              </p:txBody>
            </p:sp>
          </mc:Choice>
          <mc:Fallback xmlns="">
            <p:sp>
              <p:nvSpPr>
                <p:cNvPr id="67" name="CuadroTexto 66">
                  <a:extLst>
                    <a:ext uri="{FF2B5EF4-FFF2-40B4-BE49-F238E27FC236}">
                      <a16:creationId xmlns:a16="http://schemas.microsoft.com/office/drawing/2014/main" id="{4842106A-48D1-2C61-91F6-7EE0EC71E737}"/>
                    </a:ext>
                  </a:extLst>
                </p:cNvPr>
                <p:cNvSpPr txBox="1">
                  <a:spLocks noRot="1" noChangeAspect="1" noMove="1" noResize="1" noEditPoints="1" noAdjustHandles="1" noChangeArrowheads="1" noChangeShapeType="1" noTextEdit="1"/>
                </p:cNvSpPr>
                <p:nvPr/>
              </p:nvSpPr>
              <p:spPr>
                <a:xfrm>
                  <a:off x="2656750" y="3538924"/>
                  <a:ext cx="333605" cy="369332"/>
                </a:xfrm>
                <a:prstGeom prst="rect">
                  <a:avLst/>
                </a:prstGeom>
                <a:blipFill>
                  <a:blip r:embed="rId12"/>
                  <a:stretch>
                    <a:fillRect t="-22951" r="-254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21348902-7624-9898-C0BE-8A945BBBBA50}"/>
                    </a:ext>
                  </a:extLst>
                </p:cNvPr>
                <p:cNvSpPr txBox="1"/>
                <p:nvPr/>
              </p:nvSpPr>
              <p:spPr>
                <a:xfrm>
                  <a:off x="1396640" y="6039264"/>
                  <a:ext cx="3336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5">
                                <a:lumMod val="60000"/>
                                <a:lumOff val="40000"/>
                              </a:schemeClr>
                            </a:solidFill>
                            <a:latin typeface="Cambria Math" panose="02040503050406030204" pitchFamily="18" charset="0"/>
                          </a:rPr>
                          <m:t>𝑥</m:t>
                        </m:r>
                      </m:oMath>
                    </m:oMathPara>
                  </a14:m>
                  <a:endParaRPr lang="es-ES" dirty="0">
                    <a:solidFill>
                      <a:schemeClr val="accent5">
                        <a:lumMod val="60000"/>
                        <a:lumOff val="40000"/>
                      </a:schemeClr>
                    </a:solidFill>
                  </a:endParaRPr>
                </a:p>
              </p:txBody>
            </p:sp>
          </mc:Choice>
          <mc:Fallback xmlns="">
            <p:sp>
              <p:nvSpPr>
                <p:cNvPr id="70" name="CuadroTexto 69">
                  <a:extLst>
                    <a:ext uri="{FF2B5EF4-FFF2-40B4-BE49-F238E27FC236}">
                      <a16:creationId xmlns:a16="http://schemas.microsoft.com/office/drawing/2014/main" id="{21348902-7624-9898-C0BE-8A945BBBBA50}"/>
                    </a:ext>
                  </a:extLst>
                </p:cNvPr>
                <p:cNvSpPr txBox="1">
                  <a:spLocks noRot="1" noChangeAspect="1" noMove="1" noResize="1" noEditPoints="1" noAdjustHandles="1" noChangeArrowheads="1" noChangeShapeType="1" noTextEdit="1"/>
                </p:cNvSpPr>
                <p:nvPr/>
              </p:nvSpPr>
              <p:spPr>
                <a:xfrm>
                  <a:off x="1396640" y="6039264"/>
                  <a:ext cx="333605" cy="369332"/>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3FB97B67-0BF3-895A-96F2-2E0EE71CC87A}"/>
                    </a:ext>
                  </a:extLst>
                </p:cNvPr>
                <p:cNvSpPr txBox="1"/>
                <p:nvPr/>
              </p:nvSpPr>
              <p:spPr>
                <a:xfrm>
                  <a:off x="492626" y="5170066"/>
                  <a:ext cx="3336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solidFill>
                              <a:schemeClr val="accent5">
                                <a:lumMod val="60000"/>
                                <a:lumOff val="40000"/>
                              </a:schemeClr>
                            </a:solidFill>
                            <a:latin typeface="Cambria Math" panose="02040503050406030204" pitchFamily="18" charset="0"/>
                          </a:rPr>
                          <m:t>𝑦</m:t>
                        </m:r>
                      </m:oMath>
                    </m:oMathPara>
                  </a14:m>
                  <a:endParaRPr lang="es-ES" dirty="0">
                    <a:solidFill>
                      <a:schemeClr val="accent5">
                        <a:lumMod val="60000"/>
                        <a:lumOff val="40000"/>
                      </a:schemeClr>
                    </a:solidFill>
                  </a:endParaRPr>
                </a:p>
              </p:txBody>
            </p:sp>
          </mc:Choice>
          <mc:Fallback xmlns="">
            <p:sp>
              <p:nvSpPr>
                <p:cNvPr id="72" name="CuadroTexto 71">
                  <a:extLst>
                    <a:ext uri="{FF2B5EF4-FFF2-40B4-BE49-F238E27FC236}">
                      <a16:creationId xmlns:a16="http://schemas.microsoft.com/office/drawing/2014/main" id="{3FB97B67-0BF3-895A-96F2-2E0EE71CC87A}"/>
                    </a:ext>
                  </a:extLst>
                </p:cNvPr>
                <p:cNvSpPr txBox="1">
                  <a:spLocks noRot="1" noChangeAspect="1" noMove="1" noResize="1" noEditPoints="1" noAdjustHandles="1" noChangeArrowheads="1" noChangeShapeType="1" noTextEdit="1"/>
                </p:cNvSpPr>
                <p:nvPr/>
              </p:nvSpPr>
              <p:spPr>
                <a:xfrm>
                  <a:off x="492626" y="5170066"/>
                  <a:ext cx="333605" cy="369332"/>
                </a:xfrm>
                <a:prstGeom prst="rect">
                  <a:avLst/>
                </a:prstGeom>
                <a:blipFill>
                  <a:blip r:embed="rId14"/>
                  <a:stretch>
                    <a:fillRect b="-4918"/>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925FE0FB-FFB7-05AC-9B25-DFFDB96AF141}"/>
                  </a:ext>
                </a:extLst>
              </p:cNvPr>
              <p:cNvSpPr txBox="1"/>
              <p:nvPr/>
            </p:nvSpPr>
            <p:spPr>
              <a:xfrm>
                <a:off x="216474" y="2171111"/>
                <a:ext cx="3253285" cy="693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2</m:t>
                              </m:r>
                            </m:sup>
                          </m:sSup>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num>
                        <m:den>
                          <m:r>
                            <a:rPr lang="es-ES" b="0" i="1" smtClean="0">
                              <a:latin typeface="Cambria Math" panose="02040503050406030204" pitchFamily="18" charset="0"/>
                            </a:rPr>
                            <m:t>𝑑</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𝑡</m:t>
                              </m:r>
                            </m:e>
                            <m:sup>
                              <m:r>
                                <a:rPr lang="es-ES" b="0" i="1" smtClean="0">
                                  <a:latin typeface="Cambria Math" panose="02040503050406030204" pitchFamily="18" charset="0"/>
                                </a:rPr>
                                <m:t>2</m:t>
                              </m:r>
                            </m:sup>
                          </m:sSup>
                        </m:den>
                      </m:f>
                      <m:r>
                        <a:rPr lang="es-ES" b="0" i="1" smtClean="0">
                          <a:latin typeface="Cambria Math" panose="02040503050406030204" pitchFamily="18" charset="0"/>
                        </a:rPr>
                        <m:t>=−</m:t>
                      </m:r>
                      <m:r>
                        <a:rPr lang="es-ES" b="0" i="1" smtClean="0">
                          <a:latin typeface="Cambria Math" panose="02040503050406030204" pitchFamily="18" charset="0"/>
                        </a:rPr>
                        <m:t>𝐺</m:t>
                      </m:r>
                      <m:f>
                        <m:fPr>
                          <m:ctrlPr>
                            <a:rPr lang="es-ES" b="0" i="1" smtClean="0">
                              <a:latin typeface="Cambria Math" panose="02040503050406030204" pitchFamily="18" charset="0"/>
                            </a:rPr>
                          </m:ctrlPr>
                        </m:fPr>
                        <m:num>
                          <m:r>
                            <a:rPr lang="es-ES" b="0" i="1" smtClean="0">
                              <a:latin typeface="Cambria Math" panose="02040503050406030204" pitchFamily="18" charset="0"/>
                            </a:rPr>
                            <m:t>𝑚</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1</m:t>
                              </m:r>
                            </m:sub>
                          </m:sSub>
                        </m:num>
                        <m:den>
                          <m:sSup>
                            <m:sSupPr>
                              <m:ctrlPr>
                                <a:rPr lang="es-ES" b="0" i="1" smtClean="0">
                                  <a:latin typeface="Cambria Math" panose="02040503050406030204" pitchFamily="18" charset="0"/>
                                </a:rPr>
                              </m:ctrlPr>
                            </m:sSupPr>
                            <m:e>
                              <m:d>
                                <m:dPr>
                                  <m:begChr m:val="‖"/>
                                  <m:endChr m:val="‖"/>
                                  <m:ctrlPr>
                                    <a:rPr lang="es-ES" b="0" i="1" smtClean="0">
                                      <a:latin typeface="Cambria Math" panose="02040503050406030204" pitchFamily="18" charset="0"/>
                                    </a:rPr>
                                  </m:ctrlPr>
                                </m:d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𝑟</m:t>
                                          </m:r>
                                        </m:e>
                                      </m:acc>
                                    </m:e>
                                    <m:sub>
                                      <m:r>
                                        <a:rPr lang="es-ES" b="0" i="1" smtClean="0">
                                          <a:latin typeface="Cambria Math" panose="02040503050406030204" pitchFamily="18" charset="0"/>
                                        </a:rPr>
                                        <m:t>1</m:t>
                                      </m:r>
                                    </m:sub>
                                  </m:sSub>
                                </m:e>
                              </m:d>
                            </m:e>
                            <m:sup>
                              <m:r>
                                <a:rPr lang="es-ES" b="0" i="1" smtClean="0">
                                  <a:latin typeface="Cambria Math" panose="02040503050406030204" pitchFamily="18" charset="0"/>
                                </a:rPr>
                                <m:t>3</m:t>
                              </m:r>
                            </m:sup>
                          </m:sSup>
                        </m:den>
                      </m:f>
                      <m:d>
                        <m:dPr>
                          <m:ctrlPr>
                            <a:rPr lang="es-ES" b="0" i="1" smtClean="0">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𝑟</m:t>
                              </m:r>
                            </m:e>
                          </m:acc>
                          <m:r>
                            <a:rPr lang="es-ES" i="1">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i="1">
                                      <a:latin typeface="Cambria Math" panose="02040503050406030204" pitchFamily="18" charset="0"/>
                                    </a:rPr>
                                  </m:ctrlPr>
                                </m:accPr>
                                <m:e>
                                  <m:r>
                                    <a:rPr lang="es-ES" b="0" i="1" smtClean="0">
                                      <a:latin typeface="Cambria Math" panose="02040503050406030204" pitchFamily="18" charset="0"/>
                                    </a:rPr>
                                    <m:t>𝑟</m:t>
                                  </m:r>
                                </m:e>
                              </m:acc>
                            </m:e>
                            <m:sub>
                              <m:r>
                                <a:rPr lang="es-ES" b="0" i="1" smtClean="0">
                                  <a:latin typeface="Cambria Math" panose="02040503050406030204" pitchFamily="18" charset="0"/>
                                </a:rPr>
                                <m:t>1</m:t>
                              </m:r>
                            </m:sub>
                          </m:sSub>
                        </m:e>
                      </m:d>
                    </m:oMath>
                  </m:oMathPara>
                </a14:m>
                <a:endParaRPr lang="es-ES" dirty="0"/>
              </a:p>
            </p:txBody>
          </p:sp>
        </mc:Choice>
        <mc:Fallback xmlns="">
          <p:sp>
            <p:nvSpPr>
              <p:cNvPr id="75" name="CuadroTexto 74">
                <a:extLst>
                  <a:ext uri="{FF2B5EF4-FFF2-40B4-BE49-F238E27FC236}">
                    <a16:creationId xmlns:a16="http://schemas.microsoft.com/office/drawing/2014/main" id="{925FE0FB-FFB7-05AC-9B25-DFFDB96AF141}"/>
                  </a:ext>
                </a:extLst>
              </p:cNvPr>
              <p:cNvSpPr txBox="1">
                <a:spLocks noRot="1" noChangeAspect="1" noMove="1" noResize="1" noEditPoints="1" noAdjustHandles="1" noChangeArrowheads="1" noChangeShapeType="1" noTextEdit="1"/>
              </p:cNvSpPr>
              <p:nvPr/>
            </p:nvSpPr>
            <p:spPr>
              <a:xfrm>
                <a:off x="216474" y="2171111"/>
                <a:ext cx="3253285" cy="693460"/>
              </a:xfrm>
              <a:prstGeom prst="rect">
                <a:avLst/>
              </a:prstGeom>
              <a:blipFill>
                <a:blip r:embed="rId15"/>
                <a:stretch>
                  <a:fillRect/>
                </a:stretch>
              </a:blipFill>
            </p:spPr>
            <p:txBody>
              <a:bodyPr/>
              <a:lstStyle/>
              <a:p>
                <a:r>
                  <a:rPr lang="es-ES">
                    <a:noFill/>
                  </a:rPr>
                  <a:t> </a:t>
                </a:r>
              </a:p>
            </p:txBody>
          </p:sp>
        </mc:Fallback>
      </mc:AlternateContent>
      <p:grpSp>
        <p:nvGrpSpPr>
          <p:cNvPr id="13" name="Grupo 12">
            <a:extLst>
              <a:ext uri="{FF2B5EF4-FFF2-40B4-BE49-F238E27FC236}">
                <a16:creationId xmlns:a16="http://schemas.microsoft.com/office/drawing/2014/main" id="{B5141022-22C2-3A76-0C30-3ADA81C9C31C}"/>
              </a:ext>
            </a:extLst>
          </p:cNvPr>
          <p:cNvGrpSpPr/>
          <p:nvPr/>
        </p:nvGrpSpPr>
        <p:grpSpPr>
          <a:xfrm>
            <a:off x="3600292" y="1793963"/>
            <a:ext cx="8341982" cy="4641169"/>
            <a:chOff x="3600292" y="1793963"/>
            <a:chExt cx="8341982" cy="4641169"/>
          </a:xfrm>
        </p:grpSpPr>
        <p:grpSp>
          <p:nvGrpSpPr>
            <p:cNvPr id="2" name="Grupo 1">
              <a:extLst>
                <a:ext uri="{FF2B5EF4-FFF2-40B4-BE49-F238E27FC236}">
                  <a16:creationId xmlns:a16="http://schemas.microsoft.com/office/drawing/2014/main" id="{16B39B01-6160-D9AC-7608-474C2A8939F4}"/>
                </a:ext>
              </a:extLst>
            </p:cNvPr>
            <p:cNvGrpSpPr/>
            <p:nvPr/>
          </p:nvGrpSpPr>
          <p:grpSpPr>
            <a:xfrm>
              <a:off x="3600292" y="1793963"/>
              <a:ext cx="8341982" cy="4641169"/>
              <a:chOff x="1445584" y="457200"/>
              <a:chExt cx="9999654" cy="5912095"/>
            </a:xfrm>
          </p:grpSpPr>
          <p:pic>
            <p:nvPicPr>
              <p:cNvPr id="6" name="Imagen 5" descr="Imagen que contiene Diagrama&#10;&#10;Descripción generada automáticamente">
                <a:extLst>
                  <a:ext uri="{FF2B5EF4-FFF2-40B4-BE49-F238E27FC236}">
                    <a16:creationId xmlns:a16="http://schemas.microsoft.com/office/drawing/2014/main" id="{E6A9E749-CF68-69E6-4C51-69FC1F183D09}"/>
                  </a:ext>
                </a:extLst>
              </p:cNvPr>
              <p:cNvPicPr>
                <a:picLocks noChangeAspect="1"/>
              </p:cNvPicPr>
              <p:nvPr/>
            </p:nvPicPr>
            <p:blipFill rotWithShape="1">
              <a:blip r:embed="rId16">
                <a:extLst>
                  <a:ext uri="{28A0092B-C50C-407E-A947-70E740481C1C}">
                    <a14:useLocalDpi xmlns:a14="http://schemas.microsoft.com/office/drawing/2010/main" val="0"/>
                  </a:ext>
                </a:extLst>
              </a:blip>
              <a:srcRect l="16067" t="10472" r="4697" b="14267"/>
              <a:stretch/>
            </p:blipFill>
            <p:spPr>
              <a:xfrm>
                <a:off x="4700155" y="689335"/>
                <a:ext cx="2026205" cy="3303908"/>
              </a:xfrm>
              <a:prstGeom prst="rect">
                <a:avLst/>
              </a:prstGeom>
            </p:spPr>
          </p:pic>
          <p:pic>
            <p:nvPicPr>
              <p:cNvPr id="7" name="Imagen 6" descr="Gráfico&#10;&#10;Descripción generada automáticamente">
                <a:extLst>
                  <a:ext uri="{FF2B5EF4-FFF2-40B4-BE49-F238E27FC236}">
                    <a16:creationId xmlns:a16="http://schemas.microsoft.com/office/drawing/2014/main" id="{49841F8F-045C-0860-824B-C2F19F08AEFE}"/>
                  </a:ext>
                </a:extLst>
              </p:cNvPr>
              <p:cNvPicPr>
                <a:picLocks noChangeAspect="1"/>
              </p:cNvPicPr>
              <p:nvPr/>
            </p:nvPicPr>
            <p:blipFill rotWithShape="1">
              <a:blip r:embed="rId17">
                <a:extLst>
                  <a:ext uri="{28A0092B-C50C-407E-A947-70E740481C1C}">
                    <a14:useLocalDpi xmlns:a14="http://schemas.microsoft.com/office/drawing/2010/main" val="0"/>
                  </a:ext>
                </a:extLst>
              </a:blip>
              <a:srcRect l="13669" t="8619" r="3134" b="12086"/>
              <a:stretch/>
            </p:blipFill>
            <p:spPr>
              <a:xfrm>
                <a:off x="1445584" y="4380468"/>
                <a:ext cx="2600665" cy="1970539"/>
              </a:xfrm>
              <a:prstGeom prst="rect">
                <a:avLst/>
              </a:prstGeom>
            </p:spPr>
          </p:pic>
          <p:pic>
            <p:nvPicPr>
              <p:cNvPr id="8" name="Imagen 7" descr="Gráfico&#10;&#10;Descripción generada automáticamente">
                <a:extLst>
                  <a:ext uri="{FF2B5EF4-FFF2-40B4-BE49-F238E27FC236}">
                    <a16:creationId xmlns:a16="http://schemas.microsoft.com/office/drawing/2014/main" id="{47B1A466-5710-2C24-D1D4-E962DF87D1DA}"/>
                  </a:ext>
                </a:extLst>
              </p:cNvPr>
              <p:cNvPicPr>
                <a:picLocks noChangeAspect="1"/>
              </p:cNvPicPr>
              <p:nvPr/>
            </p:nvPicPr>
            <p:blipFill rotWithShape="1">
              <a:blip r:embed="rId18">
                <a:extLst>
                  <a:ext uri="{28A0092B-C50C-407E-A947-70E740481C1C}">
                    <a14:useLocalDpi xmlns:a14="http://schemas.microsoft.com/office/drawing/2010/main" val="0"/>
                  </a:ext>
                </a:extLst>
              </a:blip>
              <a:srcRect l="13613" t="8696" r="2040" b="9703"/>
              <a:stretch/>
            </p:blipFill>
            <p:spPr>
              <a:xfrm>
                <a:off x="4393214" y="4426188"/>
                <a:ext cx="2517309" cy="1917853"/>
              </a:xfrm>
              <a:prstGeom prst="rect">
                <a:avLst/>
              </a:prstGeom>
            </p:spPr>
          </p:pic>
          <p:pic>
            <p:nvPicPr>
              <p:cNvPr id="9" name="Imagen 8" descr="Gráfico, Diagrama&#10;&#10;Descripción generada automáticamente">
                <a:extLst>
                  <a:ext uri="{FF2B5EF4-FFF2-40B4-BE49-F238E27FC236}">
                    <a16:creationId xmlns:a16="http://schemas.microsoft.com/office/drawing/2014/main" id="{ED0AAD67-6C66-A4BB-909B-0A6712E6DF03}"/>
                  </a:ext>
                </a:extLst>
              </p:cNvPr>
              <p:cNvPicPr>
                <a:picLocks noChangeAspect="1"/>
              </p:cNvPicPr>
              <p:nvPr/>
            </p:nvPicPr>
            <p:blipFill rotWithShape="1">
              <a:blip r:embed="rId19">
                <a:extLst>
                  <a:ext uri="{28A0092B-C50C-407E-A947-70E740481C1C}">
                    <a14:useLocalDpi xmlns:a14="http://schemas.microsoft.com/office/drawing/2010/main" val="0"/>
                  </a:ext>
                </a:extLst>
              </a:blip>
              <a:srcRect l="36921" t="19126" r="8591" b="22858"/>
              <a:stretch/>
            </p:blipFill>
            <p:spPr>
              <a:xfrm>
                <a:off x="7204052" y="803533"/>
                <a:ext cx="4241186" cy="5250933"/>
              </a:xfrm>
              <a:prstGeom prst="rect">
                <a:avLst/>
              </a:prstGeom>
            </p:spPr>
          </p:pic>
          <p:sp>
            <p:nvSpPr>
              <p:cNvPr id="10" name="Rectángulo 9">
                <a:extLst>
                  <a:ext uri="{FF2B5EF4-FFF2-40B4-BE49-F238E27FC236}">
                    <a16:creationId xmlns:a16="http://schemas.microsoft.com/office/drawing/2014/main" id="{5F2C511C-F4DF-D983-4258-DAD6AFAC297C}"/>
                  </a:ext>
                </a:extLst>
              </p:cNvPr>
              <p:cNvSpPr/>
              <p:nvPr/>
            </p:nvSpPr>
            <p:spPr>
              <a:xfrm>
                <a:off x="1445584" y="457200"/>
                <a:ext cx="2600665" cy="3590108"/>
              </a:xfrm>
              <a:prstGeom prst="rect">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34019A6-D3E0-9100-6995-0A7A9C522C82}"/>
                  </a:ext>
                </a:extLst>
              </p:cNvPr>
              <p:cNvSpPr/>
              <p:nvPr/>
            </p:nvSpPr>
            <p:spPr>
              <a:xfrm>
                <a:off x="4370890" y="457200"/>
                <a:ext cx="2600665" cy="3590108"/>
              </a:xfrm>
              <a:prstGeom prst="rect">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BCAC52A5-E04C-7791-B85F-4B962B5307D9}"/>
                  </a:ext>
                </a:extLst>
              </p:cNvPr>
              <p:cNvSpPr/>
              <p:nvPr/>
            </p:nvSpPr>
            <p:spPr>
              <a:xfrm>
                <a:off x="1450185" y="4251961"/>
                <a:ext cx="2600665" cy="2117334"/>
              </a:xfrm>
              <a:prstGeom prst="rect">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1359775-69E9-3167-FF49-84A342AAAB00}"/>
                  </a:ext>
                </a:extLst>
              </p:cNvPr>
              <p:cNvSpPr/>
              <p:nvPr/>
            </p:nvSpPr>
            <p:spPr>
              <a:xfrm>
                <a:off x="4370890" y="4251961"/>
                <a:ext cx="2600665" cy="2117334"/>
              </a:xfrm>
              <a:prstGeom prst="rect">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14723F51-A092-13E3-C2CF-EA97A5369615}"/>
                  </a:ext>
                </a:extLst>
              </p:cNvPr>
              <p:cNvSpPr/>
              <p:nvPr/>
            </p:nvSpPr>
            <p:spPr>
              <a:xfrm>
                <a:off x="7291594" y="457200"/>
                <a:ext cx="4153643" cy="5912095"/>
              </a:xfrm>
              <a:prstGeom prst="rect">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76" name="Imagen 75" descr="Diagrama&#10;&#10;Descripción generada automáticamente">
              <a:extLst>
                <a:ext uri="{FF2B5EF4-FFF2-40B4-BE49-F238E27FC236}">
                  <a16:creationId xmlns:a16="http://schemas.microsoft.com/office/drawing/2014/main" id="{B22AA083-4CFF-6880-EDC7-38CD34DDD8F3}"/>
                </a:ext>
              </a:extLst>
            </p:cNvPr>
            <p:cNvPicPr>
              <a:picLocks noChangeAspect="1"/>
            </p:cNvPicPr>
            <p:nvPr/>
          </p:nvPicPr>
          <p:blipFill rotWithShape="1">
            <a:blip r:embed="rId20">
              <a:extLst>
                <a:ext uri="{28A0092B-C50C-407E-A947-70E740481C1C}">
                  <a14:useLocalDpi xmlns:a14="http://schemas.microsoft.com/office/drawing/2010/main" val="0"/>
                </a:ext>
              </a:extLst>
            </a:blip>
            <a:srcRect l="18990" t="15218" r="6955" b="14362"/>
            <a:stretch/>
          </p:blipFill>
          <p:spPr>
            <a:xfrm>
              <a:off x="3835536" y="1829699"/>
              <a:ext cx="1750565" cy="2740162"/>
            </a:xfrm>
            <a:prstGeom prst="rect">
              <a:avLst/>
            </a:prstGeom>
          </p:spPr>
        </p:pic>
      </p:grpSp>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B1F23D0C-73E2-C5B3-BE15-76EE811BF13E}"/>
                  </a:ext>
                </a:extLst>
              </p:cNvPr>
              <p:cNvSpPr txBox="1"/>
              <p:nvPr/>
            </p:nvSpPr>
            <p:spPr>
              <a:xfrm>
                <a:off x="-610059" y="1702297"/>
                <a:ext cx="3253285"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𝑎</m:t>
                          </m:r>
                        </m:e>
                      </m:acc>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𝐹</m:t>
                          </m:r>
                        </m:e>
                      </m:acc>
                    </m:oMath>
                  </m:oMathPara>
                </a14:m>
                <a:endParaRPr lang="es-ES" dirty="0"/>
              </a:p>
            </p:txBody>
          </p:sp>
        </mc:Choice>
        <mc:Fallback xmlns="">
          <p:sp>
            <p:nvSpPr>
              <p:cNvPr id="82" name="CuadroTexto 81">
                <a:extLst>
                  <a:ext uri="{FF2B5EF4-FFF2-40B4-BE49-F238E27FC236}">
                    <a16:creationId xmlns:a16="http://schemas.microsoft.com/office/drawing/2014/main" id="{B1F23D0C-73E2-C5B3-BE15-76EE811BF13E}"/>
                  </a:ext>
                </a:extLst>
              </p:cNvPr>
              <p:cNvSpPr txBox="1">
                <a:spLocks noRot="1" noChangeAspect="1" noMove="1" noResize="1" noEditPoints="1" noAdjustHandles="1" noChangeArrowheads="1" noChangeShapeType="1" noTextEdit="1"/>
              </p:cNvSpPr>
              <p:nvPr/>
            </p:nvSpPr>
            <p:spPr>
              <a:xfrm>
                <a:off x="-610059" y="1702297"/>
                <a:ext cx="3253285" cy="402931"/>
              </a:xfrm>
              <a:prstGeom prst="rect">
                <a:avLst/>
              </a:prstGeom>
              <a:blipFill>
                <a:blip r:embed="rId21"/>
                <a:stretch>
                  <a:fillRect t="-24242"/>
                </a:stretch>
              </a:blipFill>
            </p:spPr>
            <p:txBody>
              <a:bodyPr/>
              <a:lstStyle/>
              <a:p>
                <a:r>
                  <a:rPr lang="es-ES">
                    <a:noFill/>
                  </a:rPr>
                  <a:t> </a:t>
                </a:r>
              </a:p>
            </p:txBody>
          </p:sp>
        </mc:Fallback>
      </mc:AlternateContent>
      <p:grpSp>
        <p:nvGrpSpPr>
          <p:cNvPr id="18" name="Grupo 17">
            <a:extLst>
              <a:ext uri="{FF2B5EF4-FFF2-40B4-BE49-F238E27FC236}">
                <a16:creationId xmlns:a16="http://schemas.microsoft.com/office/drawing/2014/main" id="{96E066E5-267A-08C4-61C1-A0CE86721C0A}"/>
              </a:ext>
            </a:extLst>
          </p:cNvPr>
          <p:cNvGrpSpPr/>
          <p:nvPr/>
        </p:nvGrpSpPr>
        <p:grpSpPr>
          <a:xfrm>
            <a:off x="7315200" y="4841"/>
            <a:ext cx="4521297" cy="1066896"/>
            <a:chOff x="7315200" y="4841"/>
            <a:chExt cx="4521297" cy="1066896"/>
          </a:xfrm>
        </p:grpSpPr>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90A4FFF5-83AC-52CF-EA55-164AA7275103}"/>
                    </a:ext>
                  </a:extLst>
                </p:cNvPr>
                <p:cNvSpPr txBox="1"/>
                <p:nvPr/>
              </p:nvSpPr>
              <p:spPr>
                <a:xfrm>
                  <a:off x="9077229" y="4841"/>
                  <a:ext cx="741716"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a:solidFill>
                                  <a:srgbClr val="FF0000"/>
                                </a:solidFill>
                                <a:latin typeface="Cambria Math" panose="02040503050406030204" pitchFamily="18" charset="0"/>
                              </a:rPr>
                            </m:ctrlPr>
                          </m:sSubPr>
                          <m:e>
                            <m:acc>
                              <m:accPr>
                                <m:chr m:val="⃗"/>
                                <m:ctrlPr>
                                  <a:rPr lang="es-ES" i="1">
                                    <a:solidFill>
                                      <a:srgbClr val="FF0000"/>
                                    </a:solidFill>
                                    <a:latin typeface="Cambria Math" panose="02040503050406030204" pitchFamily="18" charset="0"/>
                                  </a:rPr>
                                </m:ctrlPr>
                              </m:accPr>
                              <m:e>
                                <m:r>
                                  <a:rPr lang="es-ES" i="1">
                                    <a:solidFill>
                                      <a:srgbClr val="FF0000"/>
                                    </a:solidFill>
                                    <a:latin typeface="Cambria Math" panose="02040503050406030204" pitchFamily="18" charset="0"/>
                                  </a:rPr>
                                  <m:t>𝐹</m:t>
                                </m:r>
                              </m:e>
                            </m:acc>
                          </m:e>
                          <m:sub>
                            <m:r>
                              <a:rPr lang="es-ES" i="1">
                                <a:solidFill>
                                  <a:srgbClr val="FF0000"/>
                                </a:solidFill>
                                <a:latin typeface="Cambria Math" panose="02040503050406030204" pitchFamily="18" charset="0"/>
                              </a:rPr>
                              <m:t>1</m:t>
                            </m:r>
                          </m:sub>
                        </m:sSub>
                      </m:oMath>
                    </m:oMathPara>
                  </a14:m>
                  <a:endParaRPr lang="es-ES" dirty="0"/>
                </a:p>
              </p:txBody>
            </p:sp>
          </mc:Choice>
          <mc:Fallback xmlns="">
            <p:sp>
              <p:nvSpPr>
                <p:cNvPr id="84" name="CuadroTexto 83">
                  <a:extLst>
                    <a:ext uri="{FF2B5EF4-FFF2-40B4-BE49-F238E27FC236}">
                      <a16:creationId xmlns:a16="http://schemas.microsoft.com/office/drawing/2014/main" id="{90A4FFF5-83AC-52CF-EA55-164AA7275103}"/>
                    </a:ext>
                  </a:extLst>
                </p:cNvPr>
                <p:cNvSpPr txBox="1">
                  <a:spLocks noRot="1" noChangeAspect="1" noMove="1" noResize="1" noEditPoints="1" noAdjustHandles="1" noChangeArrowheads="1" noChangeShapeType="1" noTextEdit="1"/>
                </p:cNvSpPr>
                <p:nvPr/>
              </p:nvSpPr>
              <p:spPr>
                <a:xfrm>
                  <a:off x="9077229" y="4841"/>
                  <a:ext cx="741716" cy="402931"/>
                </a:xfrm>
                <a:prstGeom prst="rect">
                  <a:avLst/>
                </a:prstGeom>
                <a:blipFill>
                  <a:blip r:embed="rId22"/>
                  <a:stretch>
                    <a:fillRect t="-24242" r="-573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66DDED49-ACEF-A3F0-68DF-C8D346FDD34F}"/>
                    </a:ext>
                  </a:extLst>
                </p:cNvPr>
                <p:cNvSpPr txBox="1"/>
                <p:nvPr/>
              </p:nvSpPr>
              <p:spPr>
                <a:xfrm>
                  <a:off x="11064533" y="4841"/>
                  <a:ext cx="771964"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rgbClr val="FF0000"/>
                                </a:solidFill>
                                <a:latin typeface="Cambria Math" panose="02040503050406030204" pitchFamily="18" charset="0"/>
                              </a:rPr>
                            </m:ctrlPr>
                          </m:sSubPr>
                          <m:e>
                            <m:acc>
                              <m:accPr>
                                <m:chr m:val="⃗"/>
                                <m:ctrlPr>
                                  <a:rPr lang="es-ES" b="0" i="1" smtClean="0">
                                    <a:solidFill>
                                      <a:srgbClr val="FF0000"/>
                                    </a:solidFill>
                                    <a:latin typeface="Cambria Math" panose="02040503050406030204" pitchFamily="18" charset="0"/>
                                  </a:rPr>
                                </m:ctrlPr>
                              </m:accPr>
                              <m:e>
                                <m:r>
                                  <a:rPr lang="es-ES" b="0" i="1" smtClean="0">
                                    <a:solidFill>
                                      <a:srgbClr val="FF0000"/>
                                    </a:solidFill>
                                    <a:latin typeface="Cambria Math" panose="02040503050406030204" pitchFamily="18" charset="0"/>
                                  </a:rPr>
                                  <m:t>𝐹</m:t>
                                </m:r>
                              </m:e>
                            </m:acc>
                          </m:e>
                          <m:sub>
                            <m:r>
                              <a:rPr lang="es-ES" b="0" i="1" smtClean="0">
                                <a:solidFill>
                                  <a:srgbClr val="FF0000"/>
                                </a:solidFill>
                                <a:latin typeface="Cambria Math" panose="02040503050406030204" pitchFamily="18" charset="0"/>
                              </a:rPr>
                              <m:t>2</m:t>
                            </m:r>
                          </m:sub>
                        </m:sSub>
                      </m:oMath>
                    </m:oMathPara>
                  </a14:m>
                  <a:endParaRPr lang="es-ES" dirty="0"/>
                </a:p>
              </p:txBody>
            </p:sp>
          </mc:Choice>
          <mc:Fallback xmlns="">
            <p:sp>
              <p:nvSpPr>
                <p:cNvPr id="86" name="CuadroTexto 85">
                  <a:extLst>
                    <a:ext uri="{FF2B5EF4-FFF2-40B4-BE49-F238E27FC236}">
                      <a16:creationId xmlns:a16="http://schemas.microsoft.com/office/drawing/2014/main" id="{66DDED49-ACEF-A3F0-68DF-C8D346FDD34F}"/>
                    </a:ext>
                  </a:extLst>
                </p:cNvPr>
                <p:cNvSpPr txBox="1">
                  <a:spLocks noRot="1" noChangeAspect="1" noMove="1" noResize="1" noEditPoints="1" noAdjustHandles="1" noChangeArrowheads="1" noChangeShapeType="1" noTextEdit="1"/>
                </p:cNvSpPr>
                <p:nvPr/>
              </p:nvSpPr>
              <p:spPr>
                <a:xfrm>
                  <a:off x="11064533" y="4841"/>
                  <a:ext cx="771964" cy="402931"/>
                </a:xfrm>
                <a:prstGeom prst="rect">
                  <a:avLst/>
                </a:prstGeom>
                <a:blipFill>
                  <a:blip r:embed="rId23"/>
                  <a:stretch>
                    <a:fillRect t="-24242" r="-3150"/>
                  </a:stretch>
                </a:blipFill>
              </p:spPr>
              <p:txBody>
                <a:bodyPr/>
                <a:lstStyle/>
                <a:p>
                  <a:r>
                    <a:rPr lang="es-ES">
                      <a:noFill/>
                    </a:rPr>
                    <a:t> </a:t>
                  </a:r>
                </a:p>
              </p:txBody>
            </p:sp>
          </mc:Fallback>
        </mc:AlternateContent>
        <p:cxnSp>
          <p:nvCxnSpPr>
            <p:cNvPr id="88" name="Conector recto de flecha 87">
              <a:extLst>
                <a:ext uri="{FF2B5EF4-FFF2-40B4-BE49-F238E27FC236}">
                  <a16:creationId xmlns:a16="http://schemas.microsoft.com/office/drawing/2014/main" id="{E04A77A2-DFA4-17C3-EE58-B8EBA06C5B67}"/>
                </a:ext>
              </a:extLst>
            </p:cNvPr>
            <p:cNvCxnSpPr>
              <a:cxnSpLocks/>
            </p:cNvCxnSpPr>
            <p:nvPr/>
          </p:nvCxnSpPr>
          <p:spPr>
            <a:xfrm flipV="1">
              <a:off x="7315200" y="279459"/>
              <a:ext cx="1929384" cy="718125"/>
            </a:xfrm>
            <a:prstGeom prst="straightConnector1">
              <a:avLst/>
            </a:prstGeom>
            <a:ln>
              <a:solidFill>
                <a:srgbClr val="FF0000">
                  <a:alpha val="2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Conector recto de flecha 90">
              <a:extLst>
                <a:ext uri="{FF2B5EF4-FFF2-40B4-BE49-F238E27FC236}">
                  <a16:creationId xmlns:a16="http://schemas.microsoft.com/office/drawing/2014/main" id="{E2013B65-41BA-5AB6-1331-33CC904E270E}"/>
                </a:ext>
              </a:extLst>
            </p:cNvPr>
            <p:cNvCxnSpPr>
              <a:cxnSpLocks/>
            </p:cNvCxnSpPr>
            <p:nvPr/>
          </p:nvCxnSpPr>
          <p:spPr>
            <a:xfrm flipV="1">
              <a:off x="9334499" y="353612"/>
              <a:ext cx="1929384" cy="718125"/>
            </a:xfrm>
            <a:prstGeom prst="straightConnector1">
              <a:avLst/>
            </a:prstGeom>
            <a:ln>
              <a:solidFill>
                <a:srgbClr val="FF0000">
                  <a:alpha val="20000"/>
                </a:srgb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03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A59F4-FADD-5484-02D7-372DE9C5D362}"/>
              </a:ext>
            </a:extLst>
          </p:cNvPr>
          <p:cNvSpPr>
            <a:spLocks noGrp="1"/>
          </p:cNvSpPr>
          <p:nvPr>
            <p:ph type="title"/>
          </p:nvPr>
        </p:nvSpPr>
        <p:spPr>
          <a:xfrm>
            <a:off x="624689" y="319406"/>
            <a:ext cx="10729111" cy="938574"/>
          </a:xfrm>
        </p:spPr>
        <p:txBody>
          <a:bodyPr/>
          <a:lstStyle/>
          <a:p>
            <a:r>
              <a:rPr lang="es-ES" dirty="0">
                <a:solidFill>
                  <a:srgbClr val="7030A0"/>
                </a:solidFill>
                <a:latin typeface="Abadi" panose="020B0604020104020204" pitchFamily="34" charset="0"/>
              </a:rPr>
              <a:t>Método de Evaluación</a:t>
            </a:r>
          </a:p>
        </p:txBody>
      </p:sp>
      <p:sp>
        <p:nvSpPr>
          <p:cNvPr id="3" name="Marcador de contenido 2">
            <a:extLst>
              <a:ext uri="{FF2B5EF4-FFF2-40B4-BE49-F238E27FC236}">
                <a16:creationId xmlns:a16="http://schemas.microsoft.com/office/drawing/2014/main" id="{74948F1D-D4F4-0F9D-E713-9D1DBE61B249}"/>
              </a:ext>
            </a:extLst>
          </p:cNvPr>
          <p:cNvSpPr>
            <a:spLocks noGrp="1"/>
          </p:cNvSpPr>
          <p:nvPr>
            <p:ph idx="1"/>
          </p:nvPr>
        </p:nvSpPr>
        <p:spPr>
          <a:xfrm>
            <a:off x="831032" y="1416512"/>
            <a:ext cx="5055606" cy="1469836"/>
          </a:xfrm>
        </p:spPr>
        <p:txBody>
          <a:bodyPr>
            <a:normAutofit fontScale="92500"/>
          </a:bodyPr>
          <a:lstStyle/>
          <a:p>
            <a:r>
              <a:rPr lang="es-ES" dirty="0">
                <a:latin typeface="Dreaming Outloud Pro" panose="03050502040302030504" pitchFamily="66" charset="0"/>
                <a:cs typeface="Dreaming Outloud Pro" panose="03050502040302030504" pitchFamily="66" charset="0"/>
              </a:rPr>
              <a:t>2 tareas que se promedian (NT)</a:t>
            </a:r>
          </a:p>
          <a:p>
            <a:r>
              <a:rPr lang="es-ES" dirty="0">
                <a:latin typeface="Dreaming Outloud Pro" panose="03050502040302030504" pitchFamily="66" charset="0"/>
                <a:cs typeface="Dreaming Outloud Pro" panose="03050502040302030504" pitchFamily="66" charset="0"/>
              </a:rPr>
              <a:t>PEP 1</a:t>
            </a:r>
          </a:p>
          <a:p>
            <a:r>
              <a:rPr lang="es-ES" dirty="0">
                <a:latin typeface="Dreaming Outloud Pro" panose="03050502040302030504" pitchFamily="66" charset="0"/>
                <a:cs typeface="Dreaming Outloud Pro" panose="03050502040302030504" pitchFamily="66" charset="0"/>
              </a:rPr>
              <a:t>PEP 2</a:t>
            </a:r>
          </a:p>
        </p:txBody>
      </p:sp>
      <p:sp>
        <p:nvSpPr>
          <p:cNvPr id="7" name="Marcador de número de diapositiva 5">
            <a:extLst>
              <a:ext uri="{FF2B5EF4-FFF2-40B4-BE49-F238E27FC236}">
                <a16:creationId xmlns:a16="http://schemas.microsoft.com/office/drawing/2014/main" id="{442B6C48-5D49-77C2-7FA6-0A18FF508F7A}"/>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12</a:t>
            </a:fld>
            <a:endParaRPr lang="es-E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13E58BE5-620C-2B22-CF65-A8B4F1B098D6}"/>
                  </a:ext>
                </a:extLst>
              </p:cNvPr>
              <p:cNvSpPr txBox="1"/>
              <p:nvPr/>
            </p:nvSpPr>
            <p:spPr>
              <a:xfrm>
                <a:off x="1955378" y="3213556"/>
                <a:ext cx="86787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ES" sz="2800" b="0" i="0" smtClean="0">
                          <a:latin typeface="Cambria Math" panose="02040503050406030204" pitchFamily="18" charset="0"/>
                        </a:rPr>
                        <m:t>Calificaci</m:t>
                      </m:r>
                      <m:r>
                        <m:rPr>
                          <m:nor/>
                        </m:rPr>
                        <a:rPr lang="es-ES" sz="2800" b="0" i="0" smtClean="0">
                          <a:latin typeface="Cambria Math" panose="02040503050406030204" pitchFamily="18" charset="0"/>
                        </a:rPr>
                        <m:t>ó</m:t>
                      </m:r>
                      <m:r>
                        <m:rPr>
                          <m:nor/>
                        </m:rPr>
                        <a:rPr lang="es-ES" sz="2800" b="0" i="0" smtClean="0">
                          <a:latin typeface="Cambria Math" panose="02040503050406030204" pitchFamily="18" charset="0"/>
                        </a:rPr>
                        <m:t>n</m:t>
                      </m:r>
                      <m:r>
                        <m:rPr>
                          <m:nor/>
                        </m:rPr>
                        <a:rPr lang="es-ES" sz="2800" b="0" i="0" smtClean="0">
                          <a:latin typeface="Cambria Math" panose="02040503050406030204" pitchFamily="18" charset="0"/>
                        </a:rPr>
                        <m:t> </m:t>
                      </m:r>
                      <m:r>
                        <m:rPr>
                          <m:nor/>
                        </m:rPr>
                        <a:rPr lang="es-ES" sz="2800" b="0" i="0" smtClean="0">
                          <a:latin typeface="Cambria Math" panose="02040503050406030204" pitchFamily="18" charset="0"/>
                        </a:rPr>
                        <m:t>Final</m:t>
                      </m:r>
                      <m:r>
                        <a:rPr lang="es-ES" sz="2800" b="0" i="1" smtClean="0">
                          <a:latin typeface="Cambria Math" panose="02040503050406030204" pitchFamily="18" charset="0"/>
                        </a:rPr>
                        <m:t>=0.3⋅</m:t>
                      </m:r>
                      <m:r>
                        <m:rPr>
                          <m:nor/>
                        </m:rPr>
                        <a:rPr lang="es-ES" sz="2800" b="0" i="0" smtClean="0">
                          <a:latin typeface="Cambria Math" panose="02040503050406030204" pitchFamily="18" charset="0"/>
                        </a:rPr>
                        <m:t>NT</m:t>
                      </m:r>
                      <m:r>
                        <a:rPr lang="es-ES" sz="2800" b="0" i="1" smtClean="0">
                          <a:latin typeface="Cambria Math" panose="02040503050406030204" pitchFamily="18" charset="0"/>
                        </a:rPr>
                        <m:t>+0.35⋅</m:t>
                      </m:r>
                      <m:r>
                        <m:rPr>
                          <m:nor/>
                        </m:rPr>
                        <a:rPr lang="es-ES" sz="2800" b="0" i="0" smtClean="0">
                          <a:latin typeface="Cambria Math" panose="02040503050406030204" pitchFamily="18" charset="0"/>
                        </a:rPr>
                        <m:t>PEP</m:t>
                      </m:r>
                      <m:r>
                        <m:rPr>
                          <m:nor/>
                        </m:rPr>
                        <a:rPr lang="es-ES" sz="2800" b="0" i="0" smtClean="0">
                          <a:latin typeface="Cambria Math" panose="02040503050406030204" pitchFamily="18" charset="0"/>
                        </a:rPr>
                        <m:t>1</m:t>
                      </m:r>
                      <m:r>
                        <a:rPr lang="es-ES" sz="2800" b="0" i="1" smtClean="0">
                          <a:latin typeface="Cambria Math" panose="02040503050406030204" pitchFamily="18" charset="0"/>
                        </a:rPr>
                        <m:t>+0.35⋅</m:t>
                      </m:r>
                      <m:r>
                        <m:rPr>
                          <m:nor/>
                        </m:rPr>
                        <a:rPr lang="es-ES" sz="2800" b="0" i="0" smtClean="0">
                          <a:latin typeface="Cambria Math" panose="02040503050406030204" pitchFamily="18" charset="0"/>
                        </a:rPr>
                        <m:t>PEP</m:t>
                      </m:r>
                      <m:r>
                        <m:rPr>
                          <m:nor/>
                        </m:rPr>
                        <a:rPr lang="es-ES" sz="2800" b="0" i="0" smtClean="0">
                          <a:latin typeface="Cambria Math" panose="02040503050406030204" pitchFamily="18" charset="0"/>
                        </a:rPr>
                        <m:t>2</m:t>
                      </m:r>
                    </m:oMath>
                  </m:oMathPara>
                </a14:m>
                <a:endParaRPr lang="es-ES" sz="2800" dirty="0"/>
              </a:p>
            </p:txBody>
          </p:sp>
        </mc:Choice>
        <mc:Fallback xmlns="">
          <p:sp>
            <p:nvSpPr>
              <p:cNvPr id="4" name="CuadroTexto 3">
                <a:extLst>
                  <a:ext uri="{FF2B5EF4-FFF2-40B4-BE49-F238E27FC236}">
                    <a16:creationId xmlns:a16="http://schemas.microsoft.com/office/drawing/2014/main" id="{13E58BE5-620C-2B22-CF65-A8B4F1B098D6}"/>
                  </a:ext>
                </a:extLst>
              </p:cNvPr>
              <p:cNvSpPr txBox="1">
                <a:spLocks noRot="1" noChangeAspect="1" noMove="1" noResize="1" noEditPoints="1" noAdjustHandles="1" noChangeArrowheads="1" noChangeShapeType="1" noTextEdit="1"/>
              </p:cNvSpPr>
              <p:nvPr/>
            </p:nvSpPr>
            <p:spPr>
              <a:xfrm>
                <a:off x="1955378" y="3213556"/>
                <a:ext cx="8678786" cy="430887"/>
              </a:xfrm>
              <a:prstGeom prst="rect">
                <a:avLst/>
              </a:prstGeom>
              <a:blipFill>
                <a:blip r:embed="rId2"/>
                <a:stretch>
                  <a:fillRect/>
                </a:stretch>
              </a:blipFill>
            </p:spPr>
            <p:txBody>
              <a:bodyPr/>
              <a:lstStyle/>
              <a:p>
                <a:r>
                  <a:rPr lang="es-ES">
                    <a:noFill/>
                  </a:rPr>
                  <a:t> </a:t>
                </a:r>
              </a:p>
            </p:txBody>
          </p:sp>
        </mc:Fallback>
      </mc:AlternateContent>
      <p:sp>
        <p:nvSpPr>
          <p:cNvPr id="13" name="CuadroTexto 12">
            <a:extLst>
              <a:ext uri="{FF2B5EF4-FFF2-40B4-BE49-F238E27FC236}">
                <a16:creationId xmlns:a16="http://schemas.microsoft.com/office/drawing/2014/main" id="{A1C020D8-592A-4493-90BA-66C6F11A2207}"/>
              </a:ext>
            </a:extLst>
          </p:cNvPr>
          <p:cNvSpPr txBox="1"/>
          <p:nvPr/>
        </p:nvSpPr>
        <p:spPr>
          <a:xfrm>
            <a:off x="761621" y="4047813"/>
            <a:ext cx="10518995" cy="707886"/>
          </a:xfrm>
          <a:prstGeom prst="rect">
            <a:avLst/>
          </a:prstGeom>
          <a:noFill/>
        </p:spPr>
        <p:txBody>
          <a:bodyPr wrap="square">
            <a:spAutoFit/>
          </a:bodyPr>
          <a:lstStyle/>
          <a:p>
            <a:pPr algn="just"/>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Las y los estudiantes que obtengan una nota igual o superior a 4.0 (O 3.95), habrán aprobado el curso.</a:t>
            </a:r>
            <a:endParaRPr lang="es-ES" sz="3200" dirty="0">
              <a:effectLst/>
              <a:latin typeface="Dreaming Outloud Pro" panose="03050502040302030504" pitchFamily="66" charset="0"/>
              <a:ea typeface="Times New Roman" panose="02020603050405020304" pitchFamily="18" charset="0"/>
              <a:cs typeface="Dreaming Outloud Pro" panose="03050502040302030504" pitchFamily="66" charset="0"/>
            </a:endParaRPr>
          </a:p>
        </p:txBody>
      </p:sp>
      <p:sp>
        <p:nvSpPr>
          <p:cNvPr id="17" name="CuadroTexto 16">
            <a:extLst>
              <a:ext uri="{FF2B5EF4-FFF2-40B4-BE49-F238E27FC236}">
                <a16:creationId xmlns:a16="http://schemas.microsoft.com/office/drawing/2014/main" id="{6CBE8276-5623-C9F2-876A-B4331E0B25E3}"/>
              </a:ext>
            </a:extLst>
          </p:cNvPr>
          <p:cNvSpPr txBox="1"/>
          <p:nvPr/>
        </p:nvSpPr>
        <p:spPr>
          <a:xfrm>
            <a:off x="743516" y="4757270"/>
            <a:ext cx="10704967" cy="1631216"/>
          </a:xfrm>
          <a:prstGeom prst="rect">
            <a:avLst/>
          </a:prstGeom>
          <a:noFill/>
        </p:spPr>
        <p:txBody>
          <a:bodyPr wrap="square">
            <a:spAutoFit/>
          </a:bodyPr>
          <a:lstStyle/>
          <a:p>
            <a:pPr algn="just"/>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Finalmente, si después de las evaluaciones antes mencionadas, el o la estudiante obtiene una calificación inferior </a:t>
            </a:r>
            <a:r>
              <a:rPr lang="es-ES" sz="2000" dirty="0">
                <a:solidFill>
                  <a:srgbClr val="FF0000"/>
                </a:solidFill>
                <a:effectLst/>
                <a:latin typeface="Dreaming Outloud Pro" panose="03050502040302030504" pitchFamily="66" charset="0"/>
                <a:ea typeface="Arial" panose="020B0604020202020204" pitchFamily="34" charset="0"/>
                <a:cs typeface="Dreaming Outloud Pro" panose="03050502040302030504" pitchFamily="66" charset="0"/>
              </a:rPr>
              <a:t>a cuatro (4.0), </a:t>
            </a:r>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se rendirá </a:t>
            </a:r>
            <a:r>
              <a:rPr lang="es-ES" sz="2000" dirty="0">
                <a:solidFill>
                  <a:srgbClr val="FF0000"/>
                </a:solidFill>
                <a:effectLst/>
                <a:latin typeface="Dreaming Outloud Pro" panose="03050502040302030504" pitchFamily="66" charset="0"/>
                <a:ea typeface="Arial" panose="020B0604020202020204" pitchFamily="34" charset="0"/>
                <a:cs typeface="Dreaming Outloud Pro" panose="03050502040302030504" pitchFamily="66" charset="0"/>
              </a:rPr>
              <a:t>una Prueba de Suficiencia (PES).</a:t>
            </a:r>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 Si la calificación </a:t>
            </a:r>
            <a:r>
              <a:rPr lang="es-ES" sz="2000" dirty="0">
                <a:solidFill>
                  <a:srgbClr val="FF0000"/>
                </a:solidFill>
                <a:effectLst/>
                <a:latin typeface="Dreaming Outloud Pro" panose="03050502040302030504" pitchFamily="66" charset="0"/>
                <a:ea typeface="Arial" panose="020B0604020202020204" pitchFamily="34" charset="0"/>
                <a:cs typeface="Dreaming Outloud Pro" panose="03050502040302030504" pitchFamily="66" charset="0"/>
              </a:rPr>
              <a:t>es igual o superior a cinco (5.0), </a:t>
            </a:r>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la calificación final del curso </a:t>
            </a:r>
            <a:r>
              <a:rPr lang="es-ES" sz="2000" dirty="0">
                <a:solidFill>
                  <a:srgbClr val="FF0000"/>
                </a:solidFill>
                <a:effectLst/>
                <a:latin typeface="Dreaming Outloud Pro" panose="03050502040302030504" pitchFamily="66" charset="0"/>
                <a:ea typeface="Arial" panose="020B0604020202020204" pitchFamily="34" charset="0"/>
                <a:cs typeface="Dreaming Outloud Pro" panose="03050502040302030504" pitchFamily="66" charset="0"/>
              </a:rPr>
              <a:t>será de cuatro (4.0) </a:t>
            </a:r>
            <a:r>
              <a:rPr lang="es-ES" sz="2000" dirty="0">
                <a:effectLst/>
                <a:latin typeface="Dreaming Outloud Pro" panose="03050502040302030504" pitchFamily="66" charset="0"/>
                <a:ea typeface="Arial" panose="020B0604020202020204" pitchFamily="34" charset="0"/>
                <a:cs typeface="Dreaming Outloud Pro" panose="03050502040302030504" pitchFamily="66" charset="0"/>
              </a:rPr>
              <a:t>en el acta de calificación. En caso contrario, la calificación final del curso será igual a la obtenida en el punto anterior.</a:t>
            </a:r>
            <a:endParaRPr lang="es-ES" sz="3200" dirty="0">
              <a:effectLst/>
              <a:latin typeface="Dreaming Outloud Pro" panose="03050502040302030504" pitchFamily="66" charset="0"/>
              <a:ea typeface="Times New Roman" panose="02020603050405020304" pitchFamily="18" charset="0"/>
              <a:cs typeface="Dreaming Outloud Pro" panose="03050502040302030504" pitchFamily="66" charset="0"/>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6E29AC08-1753-7184-4537-57687B41A864}"/>
                  </a:ext>
                </a:extLst>
              </p:cNvPr>
              <p:cNvSpPr txBox="1"/>
              <p:nvPr/>
            </p:nvSpPr>
            <p:spPr>
              <a:xfrm>
                <a:off x="4325293" y="1192099"/>
                <a:ext cx="6097508"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2400" b="0" i="0" smtClean="0">
                          <a:latin typeface="Cambria Math" panose="02040503050406030204" pitchFamily="18" charset="0"/>
                        </a:rPr>
                        <m:t>NT</m:t>
                      </m:r>
                      <m:r>
                        <m:rPr>
                          <m:nor/>
                        </m:rPr>
                        <a:rPr lang="es-ES" sz="2400" b="0" i="0" smtClean="0">
                          <a:latin typeface="Cambria Math" panose="02040503050406030204" pitchFamily="18" charset="0"/>
                        </a:rPr>
                        <m:t>=</m:t>
                      </m:r>
                      <m:f>
                        <m:fPr>
                          <m:ctrlPr>
                            <a:rPr lang="es-ES" sz="2400" b="0" i="1" smtClean="0">
                              <a:latin typeface="Cambria Math" panose="02040503050406030204" pitchFamily="18" charset="0"/>
                            </a:rPr>
                          </m:ctrlPr>
                        </m:fPr>
                        <m:num>
                          <m:r>
                            <m:rPr>
                              <m:nor/>
                            </m:rPr>
                            <a:rPr lang="es-ES" sz="2400" b="0" i="0" smtClean="0">
                              <a:latin typeface="Cambria Math" panose="02040503050406030204" pitchFamily="18" charset="0"/>
                            </a:rPr>
                            <m:t>T</m:t>
                          </m:r>
                          <m:r>
                            <m:rPr>
                              <m:nor/>
                            </m:rPr>
                            <a:rPr lang="es-ES" sz="2400" b="0" i="0" smtClean="0">
                              <a:latin typeface="Cambria Math" panose="02040503050406030204" pitchFamily="18" charset="0"/>
                            </a:rPr>
                            <m:t>1+</m:t>
                          </m:r>
                          <m:r>
                            <m:rPr>
                              <m:nor/>
                            </m:rPr>
                            <a:rPr lang="es-ES" sz="2400" b="0" i="0" smtClean="0">
                              <a:latin typeface="Cambria Math" panose="02040503050406030204" pitchFamily="18" charset="0"/>
                            </a:rPr>
                            <m:t>T</m:t>
                          </m:r>
                          <m:r>
                            <m:rPr>
                              <m:nor/>
                            </m:rPr>
                            <a:rPr lang="es-ES" sz="2400" b="0" i="0" smtClean="0">
                              <a:latin typeface="Cambria Math" panose="02040503050406030204" pitchFamily="18" charset="0"/>
                            </a:rPr>
                            <m:t>2</m:t>
                          </m:r>
                        </m:num>
                        <m:den>
                          <m:r>
                            <m:rPr>
                              <m:nor/>
                            </m:rPr>
                            <a:rPr lang="es-ES" sz="2400" b="0" i="0" smtClean="0">
                              <a:latin typeface="Cambria Math" panose="02040503050406030204" pitchFamily="18" charset="0"/>
                            </a:rPr>
                            <m:t>2</m:t>
                          </m:r>
                        </m:den>
                      </m:f>
                    </m:oMath>
                  </m:oMathPara>
                </a14:m>
                <a:endParaRPr lang="es-ES" sz="2400" dirty="0"/>
              </a:p>
            </p:txBody>
          </p:sp>
        </mc:Choice>
        <mc:Fallback xmlns="">
          <p:sp>
            <p:nvSpPr>
              <p:cNvPr id="9" name="CuadroTexto 8">
                <a:extLst>
                  <a:ext uri="{FF2B5EF4-FFF2-40B4-BE49-F238E27FC236}">
                    <a16:creationId xmlns:a16="http://schemas.microsoft.com/office/drawing/2014/main" id="{6E29AC08-1753-7184-4537-57687B41A864}"/>
                  </a:ext>
                </a:extLst>
              </p:cNvPr>
              <p:cNvSpPr txBox="1">
                <a:spLocks noRot="1" noChangeAspect="1" noMove="1" noResize="1" noEditPoints="1" noAdjustHandles="1" noChangeArrowheads="1" noChangeShapeType="1" noTextEdit="1"/>
              </p:cNvSpPr>
              <p:nvPr/>
            </p:nvSpPr>
            <p:spPr>
              <a:xfrm>
                <a:off x="4325293" y="1192099"/>
                <a:ext cx="6097508" cy="786177"/>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40437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2E9D9-B44F-990B-E206-E02B6A7797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3782F9-5DF0-E6F6-1375-040B2C42D99C}"/>
              </a:ext>
            </a:extLst>
          </p:cNvPr>
          <p:cNvSpPr>
            <a:spLocks noGrp="1"/>
          </p:cNvSpPr>
          <p:nvPr>
            <p:ph type="title"/>
          </p:nvPr>
        </p:nvSpPr>
        <p:spPr>
          <a:xfrm>
            <a:off x="624689" y="365126"/>
            <a:ext cx="10729111" cy="938574"/>
          </a:xfrm>
        </p:spPr>
        <p:txBody>
          <a:bodyPr/>
          <a:lstStyle/>
          <a:p>
            <a:r>
              <a:rPr lang="es-ES" dirty="0">
                <a:solidFill>
                  <a:srgbClr val="7030A0"/>
                </a:solidFill>
                <a:latin typeface="Abadi" panose="020B0604020104020204" pitchFamily="34" charset="0"/>
              </a:rPr>
              <a:t>Bibliografía</a:t>
            </a:r>
          </a:p>
        </p:txBody>
      </p:sp>
      <p:sp>
        <p:nvSpPr>
          <p:cNvPr id="6" name="Marcador de contenido 5">
            <a:extLst>
              <a:ext uri="{FF2B5EF4-FFF2-40B4-BE49-F238E27FC236}">
                <a16:creationId xmlns:a16="http://schemas.microsoft.com/office/drawing/2014/main" id="{ED1AE9F2-1BCD-47EB-8070-D2A6AD5E2723}"/>
              </a:ext>
            </a:extLst>
          </p:cNvPr>
          <p:cNvSpPr>
            <a:spLocks noGrp="1"/>
          </p:cNvSpPr>
          <p:nvPr>
            <p:ph idx="1"/>
          </p:nvPr>
        </p:nvSpPr>
        <p:spPr>
          <a:xfrm>
            <a:off x="869509" y="1732908"/>
            <a:ext cx="10239469" cy="3054193"/>
          </a:xfrm>
        </p:spPr>
        <p:txBody>
          <a:bodyPr/>
          <a:lstStyle/>
          <a:p>
            <a:pPr marL="342900" lvl="0" indent="-342900">
              <a:buFont typeface="Symbol" panose="05050102010706020507" pitchFamily="18" charset="2"/>
              <a:buChar char=""/>
            </a:pPr>
            <a:r>
              <a:rPr lang="es-MX" sz="1800" dirty="0">
                <a:effectLst/>
                <a:latin typeface="Arial" panose="020B0604020202020204" pitchFamily="34" charset="0"/>
                <a:ea typeface="Arial" panose="020B0604020202020204" pitchFamily="34" charset="0"/>
              </a:rPr>
              <a:t>R. Landau – </a:t>
            </a:r>
            <a:r>
              <a:rPr lang="es-ES" sz="1800" dirty="0">
                <a:effectLst/>
                <a:latin typeface="Arial" panose="020B0604020202020204" pitchFamily="34" charset="0"/>
                <a:ea typeface="Arial" panose="020B0604020202020204" pitchFamily="34" charset="0"/>
              </a:rPr>
              <a:t>A </a:t>
            </a:r>
            <a:r>
              <a:rPr lang="es-ES" sz="1800" dirty="0" err="1">
                <a:effectLst/>
                <a:latin typeface="Arial" panose="020B0604020202020204" pitchFamily="34" charset="0"/>
                <a:ea typeface="Arial" panose="020B0604020202020204" pitchFamily="34" charset="0"/>
              </a:rPr>
              <a:t>Survey</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of</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Computational</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Physics</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Introductory</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Computational</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Science</a:t>
            </a:r>
            <a:r>
              <a:rPr lang="es-ES" sz="1800" dirty="0">
                <a:effectLst/>
                <a:latin typeface="Arial" panose="020B0604020202020204" pitchFamily="34" charset="0"/>
                <a:ea typeface="Arial" panose="020B0604020202020204" pitchFamily="34" charset="0"/>
              </a:rPr>
              <a:t>. Princeton </a:t>
            </a:r>
            <a:r>
              <a:rPr lang="es-ES" sz="1800" dirty="0" err="1">
                <a:effectLst/>
                <a:latin typeface="Arial" panose="020B0604020202020204" pitchFamily="34" charset="0"/>
                <a:ea typeface="Arial" panose="020B0604020202020204" pitchFamily="34" charset="0"/>
              </a:rPr>
              <a:t>University</a:t>
            </a:r>
            <a:r>
              <a:rPr lang="es-ES" sz="1800" dirty="0">
                <a:effectLst/>
                <a:latin typeface="Arial" panose="020B0604020202020204" pitchFamily="34" charset="0"/>
                <a:ea typeface="Arial" panose="020B0604020202020204" pitchFamily="34" charset="0"/>
              </a:rPr>
              <a:t> </a:t>
            </a:r>
            <a:r>
              <a:rPr lang="es-ES" sz="1800" dirty="0" err="1">
                <a:effectLst/>
                <a:latin typeface="Arial" panose="020B0604020202020204" pitchFamily="34" charset="0"/>
                <a:ea typeface="Arial" panose="020B0604020202020204" pitchFamily="34" charset="0"/>
              </a:rPr>
              <a:t>Press</a:t>
            </a:r>
            <a:r>
              <a:rPr lang="es-ES" sz="1800" dirty="0">
                <a:effectLst/>
                <a:latin typeface="Arial" panose="020B0604020202020204" pitchFamily="34" charset="0"/>
                <a:ea typeface="Arial" panose="020B0604020202020204" pitchFamily="34" charset="0"/>
              </a:rPr>
              <a:t>. Princeton And Oxford.</a:t>
            </a:r>
            <a:br>
              <a:rPr lang="es-ES" sz="1800" dirty="0">
                <a:latin typeface="Times New Roman" panose="02020603050405020304" pitchFamily="18" charset="0"/>
                <a:ea typeface="Arial" panose="020B0604020202020204" pitchFamily="34" charset="0"/>
              </a:rPr>
            </a:br>
            <a:r>
              <a:rPr lang="es-MX" sz="1800" dirty="0">
                <a:effectLst/>
                <a:latin typeface="Arial" panose="020B0604020202020204" pitchFamily="34" charset="0"/>
                <a:ea typeface="Arial" panose="020B0604020202020204" pitchFamily="34" charset="0"/>
              </a:rPr>
              <a:t>url: </a:t>
            </a:r>
            <a:r>
              <a:rPr lang="es-MX" sz="1800" u="sng" dirty="0">
                <a:solidFill>
                  <a:srgbClr val="0000FF"/>
                </a:solidFill>
                <a:effectLst/>
                <a:latin typeface="Arial" panose="020B0604020202020204" pitchFamily="34" charset="0"/>
                <a:ea typeface="Arial" panose="020B0604020202020204" pitchFamily="34" charset="0"/>
                <a:hlinkClick r:id="rId2"/>
              </a:rPr>
              <a:t>https://www.dsf.unica.it/~fiore/survey.pdf</a:t>
            </a:r>
            <a:br>
              <a:rPr lang="es-MX" sz="1800" dirty="0">
                <a:effectLst/>
                <a:latin typeface="Arial" panose="020B0604020202020204" pitchFamily="34" charset="0"/>
                <a:ea typeface="Arial" panose="020B0604020202020204" pitchFamily="34" charset="0"/>
              </a:rPr>
            </a:br>
            <a:endParaRPr lang="es-E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s-MX" sz="1800" dirty="0">
                <a:effectLst/>
                <a:latin typeface="Arial" panose="020B0604020202020204" pitchFamily="34" charset="0"/>
                <a:ea typeface="Arial" panose="020B0604020202020204" pitchFamily="34" charset="0"/>
              </a:rPr>
              <a:t>M. </a:t>
            </a:r>
            <a:r>
              <a:rPr lang="es-MX" sz="1800" dirty="0" err="1">
                <a:effectLst/>
                <a:latin typeface="Arial" panose="020B0604020202020204" pitchFamily="34" charset="0"/>
                <a:ea typeface="Arial" panose="020B0604020202020204" pitchFamily="34" charset="0"/>
              </a:rPr>
              <a:t>Zingale</a:t>
            </a:r>
            <a:r>
              <a:rPr lang="es-MX" sz="1800" dirty="0">
                <a:effectLst/>
                <a:latin typeface="Arial" panose="020B0604020202020204" pitchFamily="34" charset="0"/>
                <a:ea typeface="Arial" panose="020B0604020202020204" pitchFamily="34" charset="0"/>
              </a:rPr>
              <a:t> – Tutorial </a:t>
            </a:r>
            <a:r>
              <a:rPr lang="es-MX" sz="1800" dirty="0" err="1">
                <a:effectLst/>
                <a:latin typeface="Arial" panose="020B0604020202020204" pitchFamily="34" charset="0"/>
                <a:ea typeface="Arial" panose="020B0604020202020204" pitchFamily="34" charset="0"/>
              </a:rPr>
              <a:t>on</a:t>
            </a:r>
            <a:r>
              <a:rPr lang="es-MX" sz="1800" dirty="0">
                <a:effectLst/>
                <a:latin typeface="Arial" panose="020B0604020202020204" pitchFamily="34" charset="0"/>
                <a:ea typeface="Arial" panose="020B0604020202020204" pitchFamily="34" charset="0"/>
              </a:rPr>
              <a:t> </a:t>
            </a:r>
            <a:r>
              <a:rPr lang="es-MX" sz="1800" dirty="0" err="1">
                <a:effectLst/>
                <a:latin typeface="Arial" panose="020B0604020202020204" pitchFamily="34" charset="0"/>
                <a:ea typeface="Arial" panose="020B0604020202020204" pitchFamily="34" charset="0"/>
              </a:rPr>
              <a:t>Computational</a:t>
            </a:r>
            <a:r>
              <a:rPr lang="es-MX" sz="1800" dirty="0">
                <a:effectLst/>
                <a:latin typeface="Arial" panose="020B0604020202020204" pitchFamily="34" charset="0"/>
                <a:ea typeface="Arial" panose="020B0604020202020204" pitchFamily="34" charset="0"/>
              </a:rPr>
              <a:t> </a:t>
            </a:r>
            <a:r>
              <a:rPr lang="es-MX" sz="1800" dirty="0" err="1">
                <a:effectLst/>
                <a:latin typeface="Arial" panose="020B0604020202020204" pitchFamily="34" charset="0"/>
                <a:ea typeface="Arial" panose="020B0604020202020204" pitchFamily="34" charset="0"/>
              </a:rPr>
              <a:t>Astrophysics</a:t>
            </a:r>
            <a:r>
              <a:rPr lang="es-MX" sz="1800" dirty="0">
                <a:effectLst/>
                <a:latin typeface="Arial" panose="020B0604020202020204" pitchFamily="34" charset="0"/>
                <a:ea typeface="Arial" panose="020B0604020202020204" pitchFamily="34" charset="0"/>
              </a:rPr>
              <a:t>.</a:t>
            </a:r>
            <a:br>
              <a:rPr lang="es-MX" sz="1800" dirty="0">
                <a:effectLst/>
                <a:latin typeface="Arial" panose="020B0604020202020204" pitchFamily="34" charset="0"/>
                <a:ea typeface="Arial" panose="020B0604020202020204" pitchFamily="34" charset="0"/>
              </a:rPr>
            </a:br>
            <a:r>
              <a:rPr lang="es-MX" sz="1800" dirty="0">
                <a:effectLst/>
                <a:latin typeface="Arial" panose="020B0604020202020204" pitchFamily="34" charset="0"/>
                <a:ea typeface="Arial" panose="020B0604020202020204" pitchFamily="34" charset="0"/>
              </a:rPr>
              <a:t>url: </a:t>
            </a:r>
            <a:r>
              <a:rPr lang="es-MX" sz="1800" u="sng" dirty="0">
                <a:solidFill>
                  <a:srgbClr val="0000FF"/>
                </a:solidFill>
                <a:effectLst/>
                <a:latin typeface="Arial" panose="020B0604020202020204" pitchFamily="34" charset="0"/>
                <a:ea typeface="Arial" panose="020B0604020202020204" pitchFamily="34" charset="0"/>
                <a:hlinkClick r:id="rId3"/>
              </a:rPr>
              <a:t>https://zingale.github.io/comp_astro_tutorial/intro.html</a:t>
            </a:r>
            <a:br>
              <a:rPr lang="es-MX" sz="1800" dirty="0">
                <a:effectLst/>
                <a:latin typeface="Arial" panose="020B0604020202020204" pitchFamily="34" charset="0"/>
                <a:ea typeface="Arial" panose="020B0604020202020204" pitchFamily="34" charset="0"/>
              </a:rPr>
            </a:br>
            <a:endParaRPr lang="es-ES" sz="1800" dirty="0">
              <a:latin typeface="Times New Roman" panose="02020603050405020304" pitchFamily="18" charset="0"/>
              <a:ea typeface="Arial" panose="020B0604020202020204" pitchFamily="34" charset="0"/>
            </a:endParaRPr>
          </a:p>
          <a:p>
            <a:pPr marL="342900" lvl="0" indent="-342900">
              <a:buFont typeface="Symbol" panose="05050102010706020507" pitchFamily="18" charset="2"/>
              <a:buChar char=""/>
            </a:pPr>
            <a:r>
              <a:rPr lang="es-ES" sz="1800" dirty="0">
                <a:effectLst/>
                <a:latin typeface="Arial" panose="020B0604020202020204" pitchFamily="34" charset="0"/>
                <a:ea typeface="Arial" panose="020B0604020202020204" pitchFamily="34" charset="0"/>
              </a:rPr>
              <a:t>Q. Kong – Python </a:t>
            </a:r>
            <a:r>
              <a:rPr lang="es-ES" sz="1800" dirty="0" err="1">
                <a:effectLst/>
                <a:latin typeface="Arial" panose="020B0604020202020204" pitchFamily="34" charset="0"/>
                <a:ea typeface="Arial" panose="020B0604020202020204" pitchFamily="34" charset="0"/>
                <a:cs typeface="Times New Roman" panose="02020603050405020304" pitchFamily="18" charset="0"/>
              </a:rPr>
              <a:t>Programming</a:t>
            </a:r>
            <a:r>
              <a:rPr lang="es-ES" sz="1800" dirty="0">
                <a:effectLst/>
                <a:latin typeface="Arial" panose="020B0604020202020204" pitchFamily="34" charset="0"/>
                <a:ea typeface="Arial" panose="020B0604020202020204" pitchFamily="34" charset="0"/>
                <a:cs typeface="Times New Roman" panose="02020603050405020304" pitchFamily="18" charset="0"/>
              </a:rPr>
              <a:t> And </a:t>
            </a:r>
            <a:r>
              <a:rPr lang="es-ES" sz="1800" dirty="0" err="1">
                <a:effectLst/>
                <a:latin typeface="Arial" panose="020B0604020202020204" pitchFamily="34" charset="0"/>
                <a:ea typeface="Arial" panose="020B0604020202020204" pitchFamily="34" charset="0"/>
                <a:cs typeface="Times New Roman" panose="02020603050405020304" pitchFamily="18" charset="0"/>
              </a:rPr>
              <a:t>Numerical</a:t>
            </a:r>
            <a:r>
              <a:rPr lang="es-ES" sz="1800" dirty="0">
                <a:effectLst/>
                <a:latin typeface="Arial" panose="020B0604020202020204" pitchFamily="34" charset="0"/>
                <a:ea typeface="Arial" panose="020B0604020202020204" pitchFamily="34" charset="0"/>
                <a:cs typeface="Times New Roman" panose="02020603050405020304" pitchFamily="18" charset="0"/>
              </a:rPr>
              <a:t> </a:t>
            </a:r>
            <a:r>
              <a:rPr lang="es-ES" sz="1800" dirty="0" err="1">
                <a:effectLst/>
                <a:latin typeface="Arial" panose="020B0604020202020204" pitchFamily="34" charset="0"/>
                <a:ea typeface="Arial" panose="020B0604020202020204" pitchFamily="34" charset="0"/>
                <a:cs typeface="Times New Roman" panose="02020603050405020304" pitchFamily="18" charset="0"/>
              </a:rPr>
              <a:t>Methods</a:t>
            </a:r>
            <a:r>
              <a:rPr lang="es-ES" sz="1800" dirty="0">
                <a:effectLst/>
                <a:latin typeface="Arial" panose="020B0604020202020204" pitchFamily="34" charset="0"/>
                <a:ea typeface="Arial" panose="020B0604020202020204" pitchFamily="34" charset="0"/>
                <a:cs typeface="Times New Roman" panose="02020603050405020304" pitchFamily="18" charset="0"/>
              </a:rPr>
              <a:t>: A Guide </a:t>
            </a:r>
            <a:r>
              <a:rPr lang="es-ES" sz="1800" dirty="0" err="1">
                <a:effectLst/>
                <a:latin typeface="Arial" panose="020B0604020202020204" pitchFamily="34" charset="0"/>
                <a:ea typeface="Arial" panose="020B0604020202020204" pitchFamily="34" charset="0"/>
                <a:cs typeface="Times New Roman" panose="02020603050405020304" pitchFamily="18" charset="0"/>
              </a:rPr>
              <a:t>For</a:t>
            </a:r>
            <a:r>
              <a:rPr lang="es-ES" sz="1800" dirty="0">
                <a:effectLst/>
                <a:latin typeface="Arial" panose="020B0604020202020204" pitchFamily="34" charset="0"/>
                <a:ea typeface="Arial" panose="020B0604020202020204" pitchFamily="34" charset="0"/>
                <a:cs typeface="Times New Roman" panose="02020603050405020304" pitchFamily="18" charset="0"/>
              </a:rPr>
              <a:t> </a:t>
            </a:r>
            <a:r>
              <a:rPr lang="es-ES" sz="1800" dirty="0" err="1">
                <a:effectLst/>
                <a:latin typeface="Arial" panose="020B0604020202020204" pitchFamily="34" charset="0"/>
                <a:ea typeface="Arial" panose="020B0604020202020204" pitchFamily="34" charset="0"/>
                <a:cs typeface="Times New Roman" panose="02020603050405020304" pitchFamily="18" charset="0"/>
              </a:rPr>
              <a:t>Engineers</a:t>
            </a:r>
            <a:r>
              <a:rPr lang="es-ES" sz="1800" dirty="0">
                <a:effectLst/>
                <a:latin typeface="Arial" panose="020B0604020202020204" pitchFamily="34" charset="0"/>
                <a:ea typeface="Arial" panose="020B0604020202020204" pitchFamily="34" charset="0"/>
                <a:cs typeface="Times New Roman" panose="02020603050405020304" pitchFamily="18" charset="0"/>
              </a:rPr>
              <a:t> And </a:t>
            </a:r>
            <a:r>
              <a:rPr lang="es-ES" sz="1800" dirty="0" err="1">
                <a:effectLst/>
                <a:latin typeface="Arial" panose="020B0604020202020204" pitchFamily="34" charset="0"/>
                <a:ea typeface="Arial" panose="020B0604020202020204" pitchFamily="34" charset="0"/>
                <a:cs typeface="Times New Roman" panose="02020603050405020304" pitchFamily="18" charset="0"/>
              </a:rPr>
              <a:t>Scientists</a:t>
            </a:r>
            <a:r>
              <a:rPr lang="es-ES" sz="1800" dirty="0">
                <a:effectLst/>
                <a:latin typeface="Arial" panose="020B0604020202020204" pitchFamily="34" charset="0"/>
                <a:ea typeface="Arial" panose="020B0604020202020204" pitchFamily="34" charset="0"/>
                <a:cs typeface="Times New Roman" panose="02020603050405020304" pitchFamily="18" charset="0"/>
              </a:rPr>
              <a:t>. Elsevier.</a:t>
            </a:r>
            <a:br>
              <a:rPr lang="es-ES" sz="1800" dirty="0">
                <a:effectLst/>
                <a:latin typeface="Arial" panose="020B0604020202020204" pitchFamily="34" charset="0"/>
                <a:ea typeface="Arial" panose="020B0604020202020204" pitchFamily="34" charset="0"/>
                <a:cs typeface="Times New Roman" panose="02020603050405020304" pitchFamily="18" charset="0"/>
              </a:rPr>
            </a:br>
            <a:r>
              <a:rPr lang="es-ES" sz="1800" dirty="0">
                <a:effectLst/>
                <a:latin typeface="Arial" panose="020B0604020202020204" pitchFamily="34" charset="0"/>
                <a:ea typeface="Arial" panose="020B0604020202020204" pitchFamily="34" charset="0"/>
                <a:cs typeface="Times New Roman" panose="02020603050405020304" pitchFamily="18" charset="0"/>
              </a:rPr>
              <a:t>url: </a:t>
            </a:r>
            <a:r>
              <a:rPr lang="es-ES" sz="1800" u="sng" dirty="0">
                <a:solidFill>
                  <a:srgbClr val="0000FF"/>
                </a:solidFill>
                <a:effectLst/>
                <a:latin typeface="Arial" panose="020B0604020202020204" pitchFamily="34" charset="0"/>
                <a:ea typeface="Arial" panose="020B0604020202020204" pitchFamily="34" charset="0"/>
                <a:cs typeface="Times New Roman" panose="02020603050405020304" pitchFamily="18" charset="0"/>
                <a:hlinkClick r:id="rId4"/>
              </a:rPr>
              <a:t>https://pythonnumericalmethods.berkeley.edu/notebooks/Index.html</a:t>
            </a:r>
            <a:endParaRPr lang="es-ES" dirty="0"/>
          </a:p>
        </p:txBody>
      </p:sp>
      <p:sp>
        <p:nvSpPr>
          <p:cNvPr id="7" name="Marcador de número de diapositiva 5">
            <a:extLst>
              <a:ext uri="{FF2B5EF4-FFF2-40B4-BE49-F238E27FC236}">
                <a16:creationId xmlns:a16="http://schemas.microsoft.com/office/drawing/2014/main" id="{9326AC17-6EAB-423E-50EF-3F54EF16E05D}"/>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13</a:t>
            </a:fld>
            <a:endParaRPr lang="es-ES" dirty="0"/>
          </a:p>
        </p:txBody>
      </p:sp>
    </p:spTree>
    <p:extLst>
      <p:ext uri="{BB962C8B-B14F-4D97-AF65-F5344CB8AC3E}">
        <p14:creationId xmlns:p14="http://schemas.microsoft.com/office/powerpoint/2010/main" val="206268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77414-073B-E7C5-3F74-D417FE7E643E}"/>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22A8B19F-B892-53E6-007C-372506672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40" y="2841435"/>
            <a:ext cx="3313176" cy="14883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nner">
            <a:extLst>
              <a:ext uri="{FF2B5EF4-FFF2-40B4-BE49-F238E27FC236}">
                <a16:creationId xmlns:a16="http://schemas.microsoft.com/office/drawing/2014/main" id="{065AB24F-3585-1D93-A193-6092A07590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7" t="10944" r="8422" b="23835"/>
          <a:stretch/>
        </p:blipFill>
        <p:spPr bwMode="auto">
          <a:xfrm>
            <a:off x="820640" y="4430748"/>
            <a:ext cx="3371607" cy="9044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lcome to Jupyter | by Project Jupyter | Jupyter Blog">
            <a:extLst>
              <a:ext uri="{FF2B5EF4-FFF2-40B4-BE49-F238E27FC236}">
                <a16:creationId xmlns:a16="http://schemas.microsoft.com/office/drawing/2014/main" id="{AC8FB838-43CE-FEC2-85B9-707810E00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640" y="5678802"/>
            <a:ext cx="3054585" cy="8248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ython logo and symbol, meaning, history, PNG">
            <a:extLst>
              <a:ext uri="{FF2B5EF4-FFF2-40B4-BE49-F238E27FC236}">
                <a16:creationId xmlns:a16="http://schemas.microsoft.com/office/drawing/2014/main" id="{56B8E913-547F-0E49-80F8-11F71361CC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427" b="29986"/>
          <a:stretch/>
        </p:blipFill>
        <p:spPr bwMode="auto">
          <a:xfrm>
            <a:off x="820640" y="1618331"/>
            <a:ext cx="3807352" cy="108480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5">
            <a:extLst>
              <a:ext uri="{FF2B5EF4-FFF2-40B4-BE49-F238E27FC236}">
                <a16:creationId xmlns:a16="http://schemas.microsoft.com/office/drawing/2014/main" id="{F0E63613-C210-CB09-4B84-F1D61112E6F4}"/>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14</a:t>
            </a:fld>
            <a:endParaRPr lang="es-ES" dirty="0"/>
          </a:p>
        </p:txBody>
      </p:sp>
      <p:pic>
        <p:nvPicPr>
          <p:cNvPr id="3" name="Imagen 2">
            <a:extLst>
              <a:ext uri="{FF2B5EF4-FFF2-40B4-BE49-F238E27FC236}">
                <a16:creationId xmlns:a16="http://schemas.microsoft.com/office/drawing/2014/main" id="{F5658286-4702-B42D-CC37-D5BF9BC2BCBA}"/>
              </a:ext>
            </a:extLst>
          </p:cNvPr>
          <p:cNvPicPr>
            <a:picLocks noChangeAspect="1"/>
          </p:cNvPicPr>
          <p:nvPr/>
        </p:nvPicPr>
        <p:blipFill>
          <a:blip r:embed="rId6"/>
          <a:stretch>
            <a:fillRect/>
          </a:stretch>
        </p:blipFill>
        <p:spPr>
          <a:xfrm>
            <a:off x="6232847" y="365126"/>
            <a:ext cx="5843061" cy="3840663"/>
          </a:xfrm>
          <a:prstGeom prst="rect">
            <a:avLst/>
          </a:prstGeom>
          <a:ln w="28575">
            <a:solidFill>
              <a:schemeClr val="tx1"/>
            </a:solidFill>
          </a:ln>
        </p:spPr>
      </p:pic>
      <p:pic>
        <p:nvPicPr>
          <p:cNvPr id="6" name="Imagen 5">
            <a:extLst>
              <a:ext uri="{FF2B5EF4-FFF2-40B4-BE49-F238E27FC236}">
                <a16:creationId xmlns:a16="http://schemas.microsoft.com/office/drawing/2014/main" id="{F8682D9E-25A9-05AA-438D-BCB98C16E154}"/>
              </a:ext>
            </a:extLst>
          </p:cNvPr>
          <p:cNvPicPr>
            <a:picLocks noChangeAspect="1"/>
          </p:cNvPicPr>
          <p:nvPr/>
        </p:nvPicPr>
        <p:blipFill>
          <a:blip r:embed="rId7"/>
          <a:stretch>
            <a:fillRect/>
          </a:stretch>
        </p:blipFill>
        <p:spPr>
          <a:xfrm>
            <a:off x="5382910" y="2904435"/>
            <a:ext cx="5217551" cy="3764630"/>
          </a:xfrm>
          <a:prstGeom prst="rect">
            <a:avLst/>
          </a:prstGeom>
          <a:ln w="28575">
            <a:solidFill>
              <a:schemeClr val="tx1"/>
            </a:solidFill>
          </a:ln>
        </p:spPr>
      </p:pic>
      <p:sp>
        <p:nvSpPr>
          <p:cNvPr id="2" name="Título 1">
            <a:extLst>
              <a:ext uri="{FF2B5EF4-FFF2-40B4-BE49-F238E27FC236}">
                <a16:creationId xmlns:a16="http://schemas.microsoft.com/office/drawing/2014/main" id="{388791ED-33AE-AC1A-3E05-8101BEB14870}"/>
              </a:ext>
            </a:extLst>
          </p:cNvPr>
          <p:cNvSpPr>
            <a:spLocks noGrp="1"/>
          </p:cNvSpPr>
          <p:nvPr>
            <p:ph type="title"/>
          </p:nvPr>
        </p:nvSpPr>
        <p:spPr>
          <a:xfrm>
            <a:off x="469179" y="365126"/>
            <a:ext cx="5626821" cy="938574"/>
          </a:xfrm>
        </p:spPr>
        <p:txBody>
          <a:bodyPr>
            <a:normAutofit/>
          </a:bodyPr>
          <a:lstStyle/>
          <a:p>
            <a:r>
              <a:rPr lang="es-ES" dirty="0">
                <a:solidFill>
                  <a:srgbClr val="7030A0"/>
                </a:solidFill>
                <a:latin typeface="Abadi" panose="020B0604020104020204" pitchFamily="34" charset="0"/>
              </a:rPr>
              <a:t>Herramientas a utilizar</a:t>
            </a:r>
          </a:p>
        </p:txBody>
      </p:sp>
    </p:spTree>
    <p:extLst>
      <p:ext uri="{BB962C8B-B14F-4D97-AF65-F5344CB8AC3E}">
        <p14:creationId xmlns:p14="http://schemas.microsoft.com/office/powerpoint/2010/main" val="236289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5B785-E404-072A-EB93-EA8DBE921BDB}"/>
              </a:ext>
            </a:extLst>
          </p:cNvPr>
          <p:cNvSpPr>
            <a:spLocks noGrp="1"/>
          </p:cNvSpPr>
          <p:nvPr>
            <p:ph type="title"/>
          </p:nvPr>
        </p:nvSpPr>
        <p:spPr>
          <a:xfrm>
            <a:off x="838200" y="2766219"/>
            <a:ext cx="10515600" cy="1325563"/>
          </a:xfrm>
        </p:spPr>
        <p:txBody>
          <a:bodyPr/>
          <a:lstStyle/>
          <a:p>
            <a:pPr algn="ctr"/>
            <a:r>
              <a:rPr lang="es-ES" dirty="0"/>
              <a:t>ANEXOS</a:t>
            </a:r>
          </a:p>
        </p:txBody>
      </p:sp>
      <p:sp>
        <p:nvSpPr>
          <p:cNvPr id="4" name="Marcador de número de diapositiva 3">
            <a:extLst>
              <a:ext uri="{FF2B5EF4-FFF2-40B4-BE49-F238E27FC236}">
                <a16:creationId xmlns:a16="http://schemas.microsoft.com/office/drawing/2014/main" id="{46B5A659-F9A4-67E0-1EB3-440C20D91F18}"/>
              </a:ext>
            </a:extLst>
          </p:cNvPr>
          <p:cNvSpPr>
            <a:spLocks noGrp="1"/>
          </p:cNvSpPr>
          <p:nvPr>
            <p:ph type="sldNum" sz="quarter" idx="12"/>
          </p:nvPr>
        </p:nvSpPr>
        <p:spPr/>
        <p:txBody>
          <a:bodyPr/>
          <a:lstStyle/>
          <a:p>
            <a:fld id="{5E5D7369-0E50-4057-9A2E-EA81844708F1}" type="slidenum">
              <a:rPr lang="es-ES" smtClean="0"/>
              <a:t>15</a:t>
            </a:fld>
            <a:endParaRPr lang="es-ES"/>
          </a:p>
        </p:txBody>
      </p:sp>
    </p:spTree>
    <p:extLst>
      <p:ext uri="{BB962C8B-B14F-4D97-AF65-F5344CB8AC3E}">
        <p14:creationId xmlns:p14="http://schemas.microsoft.com/office/powerpoint/2010/main" val="36038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ABB737-02AB-1683-FCD6-3E27799D54A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7FA88BD-E6A8-A27B-DDE7-6FFA51D4CA5D}"/>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sp>
        <p:nvSpPr>
          <p:cNvPr id="148" name="Título 1">
            <a:extLst>
              <a:ext uri="{FF2B5EF4-FFF2-40B4-BE49-F238E27FC236}">
                <a16:creationId xmlns:a16="http://schemas.microsoft.com/office/drawing/2014/main" id="{091DAEE8-D1EF-B820-BFC4-80EDB3817A42}"/>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6" name="Marcador de número de diapositiva 5">
            <a:extLst>
              <a:ext uri="{FF2B5EF4-FFF2-40B4-BE49-F238E27FC236}">
                <a16:creationId xmlns:a16="http://schemas.microsoft.com/office/drawing/2014/main" id="{DB68474E-CB45-85E8-7BF1-137A0B53F3D5}"/>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16</a:t>
            </a:fld>
            <a:endParaRPr lang="es-ES"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617E59-53DC-7AAE-1E35-C6E59E40722C}"/>
                  </a:ext>
                </a:extLst>
              </p:cNvPr>
              <p:cNvSpPr txBox="1"/>
              <p:nvPr/>
            </p:nvSpPr>
            <p:spPr>
              <a:xfrm>
                <a:off x="4798369" y="1724633"/>
                <a:ext cx="2595262"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solidFill>
                                <a:schemeClr val="accent1">
                                  <a:lumMod val="75000"/>
                                </a:schemeClr>
                              </a:solidFill>
                              <a:latin typeface="Cambria Math" panose="02040503050406030204" pitchFamily="18" charset="0"/>
                            </a:rPr>
                          </m:ctrlPr>
                        </m:fPr>
                        <m:num>
                          <m:r>
                            <a:rPr lang="es-ES" i="1" smtClean="0">
                              <a:solidFill>
                                <a:schemeClr val="accent1">
                                  <a:lumMod val="75000"/>
                                </a:schemeClr>
                              </a:solidFill>
                              <a:latin typeface="Cambria Math" panose="02040503050406030204" pitchFamily="18" charset="0"/>
                            </a:rPr>
                            <m:t>𝑑</m:t>
                          </m:r>
                          <m:r>
                            <a:rPr lang="es-ES" b="0" i="1" smtClean="0">
                              <a:solidFill>
                                <a:schemeClr val="accent1">
                                  <a:lumMod val="75000"/>
                                </a:schemeClr>
                              </a:solidFill>
                              <a:latin typeface="Cambria Math" panose="02040503050406030204" pitchFamily="18" charset="0"/>
                            </a:rPr>
                            <m:t>𝑓</m:t>
                          </m:r>
                        </m:num>
                        <m:den>
                          <m:r>
                            <a:rPr lang="es-ES" i="1" smtClean="0">
                              <a:solidFill>
                                <a:schemeClr val="accent1">
                                  <a:lumMod val="75000"/>
                                </a:schemeClr>
                              </a:solidFill>
                              <a:latin typeface="Cambria Math" panose="02040503050406030204" pitchFamily="18" charset="0"/>
                            </a:rPr>
                            <m:t>𝑑𝑥</m:t>
                          </m:r>
                        </m:den>
                      </m:f>
                      <m:r>
                        <a:rPr lang="es-ES" b="0" i="1" smtClean="0">
                          <a:solidFill>
                            <a:schemeClr val="accent1">
                              <a:lumMod val="75000"/>
                            </a:schemeClr>
                          </a:solidFill>
                          <a:latin typeface="Cambria Math" panose="02040503050406030204" pitchFamily="18" charset="0"/>
                        </a:rPr>
                        <m:t>=</m:t>
                      </m:r>
                      <m:func>
                        <m:funcPr>
                          <m:ctrlPr>
                            <a:rPr lang="es-ES" b="0" i="1" smtClean="0">
                              <a:solidFill>
                                <a:schemeClr val="accent1">
                                  <a:lumMod val="75000"/>
                                </a:schemeClr>
                              </a:solidFill>
                              <a:latin typeface="Cambria Math" panose="02040503050406030204" pitchFamily="18" charset="0"/>
                            </a:rPr>
                          </m:ctrlPr>
                        </m:funcPr>
                        <m:fName>
                          <m:limLow>
                            <m:limLowPr>
                              <m:ctrlPr>
                                <a:rPr lang="es-ES" b="0" i="1" smtClean="0">
                                  <a:solidFill>
                                    <a:schemeClr val="accent1">
                                      <a:lumMod val="75000"/>
                                    </a:schemeClr>
                                  </a:solidFill>
                                  <a:latin typeface="Cambria Math" panose="02040503050406030204" pitchFamily="18" charset="0"/>
                                </a:rPr>
                              </m:ctrlPr>
                            </m:limLowPr>
                            <m:e>
                              <m:r>
                                <m:rPr>
                                  <m:sty m:val="p"/>
                                </m:rPr>
                                <a:rPr lang="es-ES" b="0" i="0" smtClean="0">
                                  <a:solidFill>
                                    <a:schemeClr val="accent1">
                                      <a:lumMod val="75000"/>
                                    </a:schemeClr>
                                  </a:solidFill>
                                  <a:latin typeface="Cambria Math" panose="02040503050406030204" pitchFamily="18" charset="0"/>
                                </a:rPr>
                                <m:t>lim</m:t>
                              </m:r>
                            </m:e>
                            <m:lim>
                              <m:r>
                                <a:rPr lang="es-ES" b="0" i="1" smtClean="0">
                                  <a:solidFill>
                                    <a:schemeClr val="accent1">
                                      <a:lumMod val="75000"/>
                                    </a:schemeClr>
                                  </a:solidFill>
                                  <a:latin typeface="Cambria Math" panose="02040503050406030204" pitchFamily="18" charset="0"/>
                                </a:rPr>
                                <m:t>h</m:t>
                              </m:r>
                              <m:r>
                                <a:rPr lang="es-ES" b="0" i="1" smtClean="0">
                                  <a:solidFill>
                                    <a:schemeClr val="accent1">
                                      <a:lumMod val="75000"/>
                                    </a:schemeClr>
                                  </a:solidFill>
                                  <a:latin typeface="Cambria Math" panose="02040503050406030204" pitchFamily="18" charset="0"/>
                                  <a:ea typeface="Cambria Math" panose="02040503050406030204" pitchFamily="18" charset="0"/>
                                </a:rPr>
                                <m:t>→0</m:t>
                              </m:r>
                            </m:lim>
                          </m:limLow>
                        </m:fName>
                        <m:e>
                          <m:f>
                            <m:fPr>
                              <m:ctrlPr>
                                <a:rPr lang="es-ES" b="0" i="1" smtClean="0">
                                  <a:solidFill>
                                    <a:schemeClr val="accent1">
                                      <a:lumMod val="75000"/>
                                    </a:schemeClr>
                                  </a:solidFill>
                                  <a:latin typeface="Cambria Math" panose="02040503050406030204" pitchFamily="18" charset="0"/>
                                </a:rPr>
                              </m:ctrlPr>
                            </m:fPr>
                            <m:num>
                              <m:r>
                                <a:rPr lang="es-ES" b="0" i="1" smtClean="0">
                                  <a:solidFill>
                                    <a:schemeClr val="accent1">
                                      <a:lumMod val="75000"/>
                                    </a:schemeClr>
                                  </a:solidFill>
                                  <a:latin typeface="Cambria Math" panose="02040503050406030204" pitchFamily="18" charset="0"/>
                                </a:rPr>
                                <m:t>𝑓</m:t>
                              </m:r>
                              <m:d>
                                <m:dPr>
                                  <m:ctrlPr>
                                    <a:rPr lang="es-ES" b="0" i="1" smtClean="0">
                                      <a:solidFill>
                                        <a:schemeClr val="accent1">
                                          <a:lumMod val="75000"/>
                                        </a:schemeClr>
                                      </a:solidFill>
                                      <a:latin typeface="Cambria Math" panose="02040503050406030204" pitchFamily="18" charset="0"/>
                                    </a:rPr>
                                  </m:ctrlPr>
                                </m:dPr>
                                <m:e>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h</m:t>
                                  </m:r>
                                </m:e>
                              </m:d>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𝑓</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num>
                            <m:den>
                              <m:r>
                                <a:rPr lang="es-ES" b="0" i="1" smtClean="0">
                                  <a:solidFill>
                                    <a:schemeClr val="accent1">
                                      <a:lumMod val="75000"/>
                                    </a:schemeClr>
                                  </a:solidFill>
                                  <a:latin typeface="Cambria Math" panose="02040503050406030204" pitchFamily="18" charset="0"/>
                                </a:rPr>
                                <m:t>h</m:t>
                              </m:r>
                            </m:den>
                          </m:f>
                        </m:e>
                      </m:func>
                    </m:oMath>
                  </m:oMathPara>
                </a14:m>
                <a:endParaRPr lang="es-ES" dirty="0">
                  <a:solidFill>
                    <a:schemeClr val="accent1">
                      <a:lumMod val="75000"/>
                    </a:schemeClr>
                  </a:solidFill>
                </a:endParaRPr>
              </a:p>
            </p:txBody>
          </p:sp>
        </mc:Choice>
        <mc:Fallback xmlns="">
          <p:sp>
            <p:nvSpPr>
              <p:cNvPr id="3" name="CuadroTexto 2">
                <a:extLst>
                  <a:ext uri="{FF2B5EF4-FFF2-40B4-BE49-F238E27FC236}">
                    <a16:creationId xmlns:a16="http://schemas.microsoft.com/office/drawing/2014/main" id="{6F617E59-53DC-7AAE-1E35-C6E59E40722C}"/>
                  </a:ext>
                </a:extLst>
              </p:cNvPr>
              <p:cNvSpPr txBox="1">
                <a:spLocks noRot="1" noChangeAspect="1" noMove="1" noResize="1" noEditPoints="1" noAdjustHandles="1" noChangeArrowheads="1" noChangeShapeType="1" noTextEdit="1"/>
              </p:cNvSpPr>
              <p:nvPr/>
            </p:nvSpPr>
            <p:spPr>
              <a:xfrm>
                <a:off x="4798369" y="1724633"/>
                <a:ext cx="2595262" cy="537519"/>
              </a:xfrm>
              <a:prstGeom prst="rect">
                <a:avLst/>
              </a:prstGeom>
              <a:blipFill>
                <a:blip r:embed="rId2"/>
                <a:stretch>
                  <a:fillRect/>
                </a:stretch>
              </a:blipFill>
            </p:spPr>
            <p:txBody>
              <a:bodyPr/>
              <a:lstStyle/>
              <a:p>
                <a:r>
                  <a:rPr lang="es-ES">
                    <a:noFill/>
                  </a:rPr>
                  <a:t> </a:t>
                </a:r>
              </a:p>
            </p:txBody>
          </p:sp>
        </mc:Fallback>
      </mc:AlternateContent>
      <p:grpSp>
        <p:nvGrpSpPr>
          <p:cNvPr id="2" name="Grupo 1">
            <a:extLst>
              <a:ext uri="{FF2B5EF4-FFF2-40B4-BE49-F238E27FC236}">
                <a16:creationId xmlns:a16="http://schemas.microsoft.com/office/drawing/2014/main" id="{C522D17C-3228-54F9-00CE-0C510B8B3669}"/>
              </a:ext>
            </a:extLst>
          </p:cNvPr>
          <p:cNvGrpSpPr/>
          <p:nvPr/>
        </p:nvGrpSpPr>
        <p:grpSpPr>
          <a:xfrm>
            <a:off x="844369" y="3210975"/>
            <a:ext cx="5927731" cy="3082201"/>
            <a:chOff x="844369" y="3210975"/>
            <a:chExt cx="5927731" cy="3082201"/>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516975B-7A89-55B8-4651-8421D066DB77}"/>
                    </a:ext>
                  </a:extLst>
                </p:cNvPr>
                <p:cNvSpPr txBox="1"/>
                <p:nvPr/>
              </p:nvSpPr>
              <p:spPr>
                <a:xfrm>
                  <a:off x="3765736" y="3210975"/>
                  <a:ext cx="22094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r>
                                  <a:rPr lang="es-ES" i="1">
                                    <a:latin typeface="Cambria Math" panose="02040503050406030204" pitchFamily="18" charset="0"/>
                                  </a:rPr>
                                  <m:t>+</m:t>
                                </m:r>
                                <m:r>
                                  <a:rPr lang="es-ES" i="1">
                                    <a:latin typeface="Cambria Math" panose="02040503050406030204" pitchFamily="18" charset="0"/>
                                  </a:rPr>
                                  <m:t>h</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i="1">
                                <a:latin typeface="Cambria Math" panose="02040503050406030204" pitchFamily="18" charset="0"/>
                              </a:rPr>
                              <m:t>)</m:t>
                            </m:r>
                          </m:num>
                          <m:den>
                            <m:r>
                              <a:rPr lang="es-ES" i="1">
                                <a:latin typeface="Cambria Math" panose="02040503050406030204" pitchFamily="18" charset="0"/>
                              </a:rPr>
                              <m:t>h</m:t>
                            </m:r>
                          </m:den>
                        </m:f>
                      </m:oMath>
                    </m:oMathPara>
                  </a14:m>
                  <a:endParaRPr lang="es-ES" dirty="0"/>
                </a:p>
              </p:txBody>
            </p:sp>
          </mc:Choice>
          <mc:Fallback xmlns="">
            <p:sp>
              <p:nvSpPr>
                <p:cNvPr id="4" name="CuadroTexto 3">
                  <a:extLst>
                    <a:ext uri="{FF2B5EF4-FFF2-40B4-BE49-F238E27FC236}">
                      <a16:creationId xmlns:a16="http://schemas.microsoft.com/office/drawing/2014/main" id="{E516975B-7A89-55B8-4651-8421D066DB77}"/>
                    </a:ext>
                  </a:extLst>
                </p:cNvPr>
                <p:cNvSpPr txBox="1">
                  <a:spLocks noRot="1" noChangeAspect="1" noMove="1" noResize="1" noEditPoints="1" noAdjustHandles="1" noChangeArrowheads="1" noChangeShapeType="1" noTextEdit="1"/>
                </p:cNvSpPr>
                <p:nvPr/>
              </p:nvSpPr>
              <p:spPr>
                <a:xfrm>
                  <a:off x="3765736" y="3210975"/>
                  <a:ext cx="2209451" cy="537519"/>
                </a:xfrm>
                <a:prstGeom prst="rect">
                  <a:avLst/>
                </a:prstGeom>
                <a:blipFill>
                  <a:blip r:embed="rId3"/>
                  <a:stretch>
                    <a:fillRect/>
                  </a:stretch>
                </a:blipFill>
              </p:spPr>
              <p:txBody>
                <a:bodyPr/>
                <a:lstStyle/>
                <a:p>
                  <a:r>
                    <a:rPr lang="es-ES">
                      <a:noFill/>
                    </a:rPr>
                    <a:t> </a:t>
                  </a:r>
                </a:p>
              </p:txBody>
            </p:sp>
          </mc:Fallback>
        </mc:AlternateContent>
        <p:grpSp>
          <p:nvGrpSpPr>
            <p:cNvPr id="82" name="Grupo 81">
              <a:extLst>
                <a:ext uri="{FF2B5EF4-FFF2-40B4-BE49-F238E27FC236}">
                  <a16:creationId xmlns:a16="http://schemas.microsoft.com/office/drawing/2014/main" id="{F712B17E-E536-B2C5-FA0F-8E227F6BBA69}"/>
                </a:ext>
              </a:extLst>
            </p:cNvPr>
            <p:cNvGrpSpPr/>
            <p:nvPr/>
          </p:nvGrpSpPr>
          <p:grpSpPr>
            <a:xfrm>
              <a:off x="844369" y="3952298"/>
              <a:ext cx="2987841" cy="2340878"/>
              <a:chOff x="2435382" y="3902044"/>
              <a:chExt cx="2987841" cy="2340878"/>
            </a:xfrm>
          </p:grpSpPr>
          <p:sp>
            <p:nvSpPr>
              <p:cNvPr id="83" name="Forma libre: forma 82">
                <a:extLst>
                  <a:ext uri="{FF2B5EF4-FFF2-40B4-BE49-F238E27FC236}">
                    <a16:creationId xmlns:a16="http://schemas.microsoft.com/office/drawing/2014/main" id="{918E55CA-B827-CC98-00B5-643E11E89ACD}"/>
                  </a:ext>
                </a:extLst>
              </p:cNvPr>
              <p:cNvSpPr/>
              <p:nvPr/>
            </p:nvSpPr>
            <p:spPr>
              <a:xfrm>
                <a:off x="2869313" y="4251088"/>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4" name="Conector recto 83">
                <a:extLst>
                  <a:ext uri="{FF2B5EF4-FFF2-40B4-BE49-F238E27FC236}">
                    <a16:creationId xmlns:a16="http://schemas.microsoft.com/office/drawing/2014/main" id="{7FAFFF32-BB63-3F0D-248F-968D86A766AA}"/>
                  </a:ext>
                </a:extLst>
              </p:cNvPr>
              <p:cNvCxnSpPr>
                <a:cxnSpLocks/>
                <a:stCxn id="90" idx="4"/>
                <a:endCxn id="92" idx="0"/>
              </p:cNvCxnSpPr>
              <p:nvPr/>
            </p:nvCxnSpPr>
            <p:spPr>
              <a:xfrm flipH="1">
                <a:off x="3202485" y="5502717"/>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5" name="Conector recto 84">
                <a:extLst>
                  <a:ext uri="{FF2B5EF4-FFF2-40B4-BE49-F238E27FC236}">
                    <a16:creationId xmlns:a16="http://schemas.microsoft.com/office/drawing/2014/main" id="{7FE2F45D-CCA3-DA49-59BE-073DA149AD4E}"/>
                  </a:ext>
                </a:extLst>
              </p:cNvPr>
              <p:cNvCxnSpPr>
                <a:cxnSpLocks/>
                <a:stCxn id="96" idx="4"/>
                <a:endCxn id="88" idx="0"/>
              </p:cNvCxnSpPr>
              <p:nvPr/>
            </p:nvCxnSpPr>
            <p:spPr>
              <a:xfrm flipH="1">
                <a:off x="3994057" y="5342199"/>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6" name="Conector recto 85">
                <a:extLst>
                  <a:ext uri="{FF2B5EF4-FFF2-40B4-BE49-F238E27FC236}">
                    <a16:creationId xmlns:a16="http://schemas.microsoft.com/office/drawing/2014/main" id="{F36B44DA-0532-43FC-AC41-3D7A7AE4B5DD}"/>
                  </a:ext>
                </a:extLst>
              </p:cNvPr>
              <p:cNvCxnSpPr>
                <a:cxnSpLocks/>
                <a:stCxn id="95" idx="4"/>
                <a:endCxn id="91" idx="0"/>
              </p:cNvCxnSpPr>
              <p:nvPr/>
            </p:nvCxnSpPr>
            <p:spPr>
              <a:xfrm flipH="1">
                <a:off x="4785629" y="4755063"/>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7" name="Conector recto 86">
                <a:extLst>
                  <a:ext uri="{FF2B5EF4-FFF2-40B4-BE49-F238E27FC236}">
                    <a16:creationId xmlns:a16="http://schemas.microsoft.com/office/drawing/2014/main" id="{8805DC83-EB68-FDFF-2589-E2696AC330BA}"/>
                  </a:ext>
                </a:extLst>
              </p:cNvPr>
              <p:cNvCxnSpPr>
                <a:cxnSpLocks/>
              </p:cNvCxnSpPr>
              <p:nvPr/>
            </p:nvCxnSpPr>
            <p:spPr>
              <a:xfrm flipV="1">
                <a:off x="3202485" y="4950742"/>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98F9C501-CB8A-50C7-4118-89F3AAF70301}"/>
                      </a:ext>
                    </a:extLst>
                  </p:cNvPr>
                  <p:cNvSpPr txBox="1"/>
                  <p:nvPr/>
                </p:nvSpPr>
                <p:spPr>
                  <a:xfrm>
                    <a:off x="3905603" y="5965923"/>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88" name="CuadroTexto 87">
                    <a:extLst>
                      <a:ext uri="{FF2B5EF4-FFF2-40B4-BE49-F238E27FC236}">
                        <a16:creationId xmlns:a16="http://schemas.microsoft.com/office/drawing/2014/main" id="{98F9C501-CB8A-50C7-4118-89F3AAF70301}"/>
                      </a:ext>
                    </a:extLst>
                  </p:cNvPr>
                  <p:cNvSpPr txBox="1">
                    <a:spLocks noRot="1" noChangeAspect="1" noMove="1" noResize="1" noEditPoints="1" noAdjustHandles="1" noChangeArrowheads="1" noChangeShapeType="1" noTextEdit="1"/>
                  </p:cNvSpPr>
                  <p:nvPr/>
                </p:nvSpPr>
                <p:spPr>
                  <a:xfrm>
                    <a:off x="3905603" y="5965923"/>
                    <a:ext cx="176908" cy="276999"/>
                  </a:xfrm>
                  <a:prstGeom prst="rect">
                    <a:avLst/>
                  </a:prstGeom>
                  <a:blipFill>
                    <a:blip r:embed="rId5"/>
                    <a:stretch>
                      <a:fillRect l="-20690" r="-17241"/>
                    </a:stretch>
                  </a:blipFill>
                </p:spPr>
                <p:txBody>
                  <a:bodyPr/>
                  <a:lstStyle/>
                  <a:p>
                    <a:r>
                      <a:rPr lang="es-ES">
                        <a:noFill/>
                      </a:rPr>
                      <a:t> </a:t>
                    </a:r>
                  </a:p>
                </p:txBody>
              </p:sp>
            </mc:Fallback>
          </mc:AlternateContent>
          <p:grpSp>
            <p:nvGrpSpPr>
              <p:cNvPr id="89" name="Grupo 88">
                <a:extLst>
                  <a:ext uri="{FF2B5EF4-FFF2-40B4-BE49-F238E27FC236}">
                    <a16:creationId xmlns:a16="http://schemas.microsoft.com/office/drawing/2014/main" id="{66975D7B-42CF-9ED0-BC75-40C01CF6CCE6}"/>
                  </a:ext>
                </a:extLst>
              </p:cNvPr>
              <p:cNvGrpSpPr/>
              <p:nvPr/>
            </p:nvGrpSpPr>
            <p:grpSpPr>
              <a:xfrm>
                <a:off x="2435382" y="3902044"/>
                <a:ext cx="2987841" cy="2073243"/>
                <a:chOff x="2435382" y="3902044"/>
                <a:chExt cx="2987841" cy="2073243"/>
              </a:xfrm>
            </p:grpSpPr>
            <p:cxnSp>
              <p:nvCxnSpPr>
                <p:cNvPr id="102" name="Conector recto de flecha 101">
                  <a:extLst>
                    <a:ext uri="{FF2B5EF4-FFF2-40B4-BE49-F238E27FC236}">
                      <a16:creationId xmlns:a16="http://schemas.microsoft.com/office/drawing/2014/main" id="{19821F07-9218-C097-BCC5-CCD871EAA2A4}"/>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Conector recto de flecha 102">
                  <a:extLst>
                    <a:ext uri="{FF2B5EF4-FFF2-40B4-BE49-F238E27FC236}">
                      <a16:creationId xmlns:a16="http://schemas.microsoft.com/office/drawing/2014/main" id="{FA1526D0-12A3-07A8-978E-88726F3FE40A}"/>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90" name="Elipse 89">
                <a:extLst>
                  <a:ext uri="{FF2B5EF4-FFF2-40B4-BE49-F238E27FC236}">
                    <a16:creationId xmlns:a16="http://schemas.microsoft.com/office/drawing/2014/main" id="{135ACDBF-F329-BB0C-E931-99D43CAFE262}"/>
                  </a:ext>
                </a:extLst>
              </p:cNvPr>
              <p:cNvSpPr/>
              <p:nvPr/>
            </p:nvSpPr>
            <p:spPr>
              <a:xfrm>
                <a:off x="3148486" y="53947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91" name="CuadroTexto 90">
                    <a:extLst>
                      <a:ext uri="{FF2B5EF4-FFF2-40B4-BE49-F238E27FC236}">
                        <a16:creationId xmlns:a16="http://schemas.microsoft.com/office/drawing/2014/main" id="{E99691BF-D0BD-D20B-2D76-7A66E4BC34FD}"/>
                      </a:ext>
                    </a:extLst>
                  </p:cNvPr>
                  <p:cNvSpPr txBox="1"/>
                  <p:nvPr/>
                </p:nvSpPr>
                <p:spPr>
                  <a:xfrm>
                    <a:off x="4493209"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1" name="CuadroTexto 90">
                    <a:extLst>
                      <a:ext uri="{FF2B5EF4-FFF2-40B4-BE49-F238E27FC236}">
                        <a16:creationId xmlns:a16="http://schemas.microsoft.com/office/drawing/2014/main" id="{E99691BF-D0BD-D20B-2D76-7A66E4BC34FD}"/>
                      </a:ext>
                    </a:extLst>
                  </p:cNvPr>
                  <p:cNvSpPr txBox="1">
                    <a:spLocks noRot="1" noChangeAspect="1" noMove="1" noResize="1" noEditPoints="1" noAdjustHandles="1" noChangeArrowheads="1" noChangeShapeType="1" noTextEdit="1"/>
                  </p:cNvSpPr>
                  <p:nvPr/>
                </p:nvSpPr>
                <p:spPr>
                  <a:xfrm>
                    <a:off x="4493209" y="5965923"/>
                    <a:ext cx="584840" cy="276999"/>
                  </a:xfrm>
                  <a:prstGeom prst="rect">
                    <a:avLst/>
                  </a:prstGeom>
                  <a:blipFill>
                    <a:blip r:embed="rId6"/>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FCA3AB4F-479A-5CF5-C1CD-A1E46D75A44D}"/>
                      </a:ext>
                    </a:extLst>
                  </p:cNvPr>
                  <p:cNvSpPr txBox="1"/>
                  <p:nvPr/>
                </p:nvSpPr>
                <p:spPr>
                  <a:xfrm>
                    <a:off x="2910065"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2" name="CuadroTexto 91">
                    <a:extLst>
                      <a:ext uri="{FF2B5EF4-FFF2-40B4-BE49-F238E27FC236}">
                        <a16:creationId xmlns:a16="http://schemas.microsoft.com/office/drawing/2014/main" id="{FCA3AB4F-479A-5CF5-C1CD-A1E46D75A44D}"/>
                      </a:ext>
                    </a:extLst>
                  </p:cNvPr>
                  <p:cNvSpPr txBox="1">
                    <a:spLocks noRot="1" noChangeAspect="1" noMove="1" noResize="1" noEditPoints="1" noAdjustHandles="1" noChangeArrowheads="1" noChangeShapeType="1" noTextEdit="1"/>
                  </p:cNvSpPr>
                  <p:nvPr/>
                </p:nvSpPr>
                <p:spPr>
                  <a:xfrm>
                    <a:off x="2910065" y="5965923"/>
                    <a:ext cx="584840" cy="276999"/>
                  </a:xfrm>
                  <a:prstGeom prst="rect">
                    <a:avLst/>
                  </a:prstGeom>
                  <a:blipFill>
                    <a:blip r:embed="rId7"/>
                    <a:stretch>
                      <a:fillRect l="-6250" r="-9375" b="-8889"/>
                    </a:stretch>
                  </a:blipFill>
                </p:spPr>
                <p:txBody>
                  <a:bodyPr/>
                  <a:lstStyle/>
                  <a:p>
                    <a:r>
                      <a:rPr lang="es-ES">
                        <a:noFill/>
                      </a:rPr>
                      <a:t> </a:t>
                    </a:r>
                  </a:p>
                </p:txBody>
              </p:sp>
            </mc:Fallback>
          </mc:AlternateContent>
          <p:grpSp>
            <p:nvGrpSpPr>
              <p:cNvPr id="93" name="Grupo 92">
                <a:extLst>
                  <a:ext uri="{FF2B5EF4-FFF2-40B4-BE49-F238E27FC236}">
                    <a16:creationId xmlns:a16="http://schemas.microsoft.com/office/drawing/2014/main" id="{B5278CFA-55BC-61E5-C2BA-4DB50ED2E48D}"/>
                  </a:ext>
                </a:extLst>
              </p:cNvPr>
              <p:cNvGrpSpPr/>
              <p:nvPr/>
            </p:nvGrpSpPr>
            <p:grpSpPr>
              <a:xfrm>
                <a:off x="3202485" y="4299879"/>
                <a:ext cx="791572" cy="489235"/>
                <a:chOff x="3202485" y="4299879"/>
                <a:chExt cx="791572" cy="489235"/>
              </a:xfrm>
            </p:grpSpPr>
            <p:grpSp>
              <p:nvGrpSpPr>
                <p:cNvPr id="97" name="Grupo 96">
                  <a:extLst>
                    <a:ext uri="{FF2B5EF4-FFF2-40B4-BE49-F238E27FC236}">
                      <a16:creationId xmlns:a16="http://schemas.microsoft.com/office/drawing/2014/main" id="{910C24D1-FA8D-4E61-8577-1B504B78C613}"/>
                    </a:ext>
                  </a:extLst>
                </p:cNvPr>
                <p:cNvGrpSpPr/>
                <p:nvPr/>
              </p:nvGrpSpPr>
              <p:grpSpPr>
                <a:xfrm>
                  <a:off x="3202485" y="4607445"/>
                  <a:ext cx="791572" cy="181669"/>
                  <a:chOff x="3202485" y="4624994"/>
                  <a:chExt cx="791572" cy="181669"/>
                </a:xfrm>
              </p:grpSpPr>
              <p:cxnSp>
                <p:nvCxnSpPr>
                  <p:cNvPr id="99" name="Conector recto 98">
                    <a:extLst>
                      <a:ext uri="{FF2B5EF4-FFF2-40B4-BE49-F238E27FC236}">
                        <a16:creationId xmlns:a16="http://schemas.microsoft.com/office/drawing/2014/main" id="{08EE0A96-EC9E-C687-AD6D-052EBAC1B17C}"/>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Conector recto 99">
                    <a:extLst>
                      <a:ext uri="{FF2B5EF4-FFF2-40B4-BE49-F238E27FC236}">
                        <a16:creationId xmlns:a16="http://schemas.microsoft.com/office/drawing/2014/main" id="{4691B636-CEAB-CF9B-E730-8B10BA6F80E5}"/>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Conector recto 100">
                    <a:extLst>
                      <a:ext uri="{FF2B5EF4-FFF2-40B4-BE49-F238E27FC236}">
                        <a16:creationId xmlns:a16="http://schemas.microsoft.com/office/drawing/2014/main" id="{7F2C6A6E-F44C-721D-3FCF-35CE945915FB}"/>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B5563E6E-4367-452D-0A5F-C66C1CE8B91A}"/>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98" name="CuadroTexto 97">
                      <a:extLst>
                        <a:ext uri="{FF2B5EF4-FFF2-40B4-BE49-F238E27FC236}">
                          <a16:creationId xmlns:a16="http://schemas.microsoft.com/office/drawing/2014/main" id="{B5563E6E-4367-452D-0A5F-C66C1CE8B91A}"/>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8"/>
                      <a:stretch>
                        <a:fillRect/>
                      </a:stretch>
                    </a:blipFill>
                  </p:spPr>
                  <p:txBody>
                    <a:bodyPr/>
                    <a:lstStyle/>
                    <a:p>
                      <a:r>
                        <a:rPr lang="es-ES">
                          <a:noFill/>
                        </a:rPr>
                        <a:t> </a:t>
                      </a:r>
                    </a:p>
                  </p:txBody>
                </p:sp>
              </mc:Fallback>
            </mc:AlternateContent>
          </p:grpSp>
          <p:cxnSp>
            <p:nvCxnSpPr>
              <p:cNvPr id="94" name="Conector recto 93">
                <a:extLst>
                  <a:ext uri="{FF2B5EF4-FFF2-40B4-BE49-F238E27FC236}">
                    <a16:creationId xmlns:a16="http://schemas.microsoft.com/office/drawing/2014/main" id="{F2DC75BB-261B-1935-3851-AE97B2E0BE59}"/>
                  </a:ext>
                </a:extLst>
              </p:cNvPr>
              <p:cNvCxnSpPr>
                <a:cxnSpLocks/>
              </p:cNvCxnSpPr>
              <p:nvPr/>
            </p:nvCxnSpPr>
            <p:spPr>
              <a:xfrm flipV="1">
                <a:off x="3636416" y="4558700"/>
                <a:ext cx="1354545" cy="998062"/>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95" name="Elipse 94">
                <a:extLst>
                  <a:ext uri="{FF2B5EF4-FFF2-40B4-BE49-F238E27FC236}">
                    <a16:creationId xmlns:a16="http://schemas.microsoft.com/office/drawing/2014/main" id="{104F97A5-E4BC-3BE0-1B7D-603DC7D34934}"/>
                  </a:ext>
                </a:extLst>
              </p:cNvPr>
              <p:cNvSpPr/>
              <p:nvPr/>
            </p:nvSpPr>
            <p:spPr>
              <a:xfrm>
                <a:off x="4731630" y="4647063"/>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Elipse 95">
                <a:extLst>
                  <a:ext uri="{FF2B5EF4-FFF2-40B4-BE49-F238E27FC236}">
                    <a16:creationId xmlns:a16="http://schemas.microsoft.com/office/drawing/2014/main" id="{F9609357-69CA-EDCE-00C8-48252BDEC4EB}"/>
                  </a:ext>
                </a:extLst>
              </p:cNvPr>
              <p:cNvSpPr/>
              <p:nvPr/>
            </p:nvSpPr>
            <p:spPr>
              <a:xfrm>
                <a:off x="3940058" y="5234199"/>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40" name="Grupo 139">
              <a:extLst>
                <a:ext uri="{FF2B5EF4-FFF2-40B4-BE49-F238E27FC236}">
                  <a16:creationId xmlns:a16="http://schemas.microsoft.com/office/drawing/2014/main" id="{36682818-C197-32F3-4BA2-076BE6E245E9}"/>
                </a:ext>
              </a:extLst>
            </p:cNvPr>
            <p:cNvGrpSpPr/>
            <p:nvPr/>
          </p:nvGrpSpPr>
          <p:grpSpPr>
            <a:xfrm>
              <a:off x="4137519" y="4697317"/>
              <a:ext cx="2634581" cy="369332"/>
              <a:chOff x="4702973" y="6209540"/>
              <a:chExt cx="2634581" cy="369332"/>
            </a:xfrm>
          </p:grpSpPr>
          <p:sp>
            <p:nvSpPr>
              <p:cNvPr id="132" name="CuadroTexto 131">
                <a:extLst>
                  <a:ext uri="{FF2B5EF4-FFF2-40B4-BE49-F238E27FC236}">
                    <a16:creationId xmlns:a16="http://schemas.microsoft.com/office/drawing/2014/main" id="{D300C71B-04A4-1F96-7F20-24ABD398D9F3}"/>
                  </a:ext>
                </a:extLst>
              </p:cNvPr>
              <p:cNvSpPr txBox="1"/>
              <p:nvPr/>
            </p:nvSpPr>
            <p:spPr>
              <a:xfrm>
                <a:off x="4882973" y="6209540"/>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analítica</a:t>
                </a:r>
              </a:p>
            </p:txBody>
          </p:sp>
          <p:cxnSp>
            <p:nvCxnSpPr>
              <p:cNvPr id="133" name="Conector recto 132">
                <a:extLst>
                  <a:ext uri="{FF2B5EF4-FFF2-40B4-BE49-F238E27FC236}">
                    <a16:creationId xmlns:a16="http://schemas.microsoft.com/office/drawing/2014/main" id="{877FA79C-224C-DE14-9D30-CBD74DA34CBC}"/>
                  </a:ext>
                </a:extLst>
              </p:cNvPr>
              <p:cNvCxnSpPr>
                <a:cxnSpLocks/>
              </p:cNvCxnSpPr>
              <p:nvPr/>
            </p:nvCxnSpPr>
            <p:spPr>
              <a:xfrm flipV="1">
                <a:off x="4702973" y="6394206"/>
                <a:ext cx="180000" cy="0"/>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39" name="Grupo 138">
              <a:extLst>
                <a:ext uri="{FF2B5EF4-FFF2-40B4-BE49-F238E27FC236}">
                  <a16:creationId xmlns:a16="http://schemas.microsoft.com/office/drawing/2014/main" id="{3E6F3A8F-FEDC-61A0-6B84-B2E14A53166B}"/>
                </a:ext>
              </a:extLst>
            </p:cNvPr>
            <p:cNvGrpSpPr/>
            <p:nvPr/>
          </p:nvGrpSpPr>
          <p:grpSpPr>
            <a:xfrm>
              <a:off x="4134942" y="5121801"/>
              <a:ext cx="2634581" cy="369332"/>
              <a:chOff x="7366331" y="6242783"/>
              <a:chExt cx="2634581" cy="369332"/>
            </a:xfrm>
          </p:grpSpPr>
          <p:sp>
            <p:nvSpPr>
              <p:cNvPr id="134" name="CuadroTexto 133">
                <a:extLst>
                  <a:ext uri="{FF2B5EF4-FFF2-40B4-BE49-F238E27FC236}">
                    <a16:creationId xmlns:a16="http://schemas.microsoft.com/office/drawing/2014/main" id="{F00B7DCE-31E0-AB76-09D2-C4CF647FD717}"/>
                  </a:ext>
                </a:extLst>
              </p:cNvPr>
              <p:cNvSpPr txBox="1"/>
              <p:nvPr/>
            </p:nvSpPr>
            <p:spPr>
              <a:xfrm>
                <a:off x="7546331" y="6242783"/>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numérica</a:t>
                </a:r>
              </a:p>
            </p:txBody>
          </p:sp>
          <p:cxnSp>
            <p:nvCxnSpPr>
              <p:cNvPr id="135" name="Conector recto 134">
                <a:extLst>
                  <a:ext uri="{FF2B5EF4-FFF2-40B4-BE49-F238E27FC236}">
                    <a16:creationId xmlns:a16="http://schemas.microsoft.com/office/drawing/2014/main" id="{8463881A-2AF6-F665-3494-039866A277EB}"/>
                  </a:ext>
                </a:extLst>
              </p:cNvPr>
              <p:cNvCxnSpPr>
                <a:cxnSpLocks/>
              </p:cNvCxnSpPr>
              <p:nvPr/>
            </p:nvCxnSpPr>
            <p:spPr>
              <a:xfrm flipV="1">
                <a:off x="7366331" y="6427449"/>
                <a:ext cx="18000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41" name="CuadroTexto 140">
              <a:extLst>
                <a:ext uri="{FF2B5EF4-FFF2-40B4-BE49-F238E27FC236}">
                  <a16:creationId xmlns:a16="http://schemas.microsoft.com/office/drawing/2014/main" id="{3B09F1D0-F872-5BF6-2375-032B889005F8}"/>
                </a:ext>
              </a:extLst>
            </p:cNvPr>
            <p:cNvSpPr txBox="1"/>
            <p:nvPr/>
          </p:nvSpPr>
          <p:spPr>
            <a:xfrm>
              <a:off x="1148354" y="3282765"/>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Forward difference</a:t>
              </a:r>
            </a:p>
          </p:txBody>
        </p:sp>
      </p:grpSp>
    </p:spTree>
    <p:extLst>
      <p:ext uri="{BB962C8B-B14F-4D97-AF65-F5344CB8AC3E}">
        <p14:creationId xmlns:p14="http://schemas.microsoft.com/office/powerpoint/2010/main" val="81716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ABB737-02AB-1683-FCD6-3E27799D54A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7FA88BD-E6A8-A27B-DDE7-6FFA51D4CA5D}"/>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sp>
        <p:nvSpPr>
          <p:cNvPr id="148" name="Título 1">
            <a:extLst>
              <a:ext uri="{FF2B5EF4-FFF2-40B4-BE49-F238E27FC236}">
                <a16:creationId xmlns:a16="http://schemas.microsoft.com/office/drawing/2014/main" id="{091DAEE8-D1EF-B820-BFC4-80EDB3817A42}"/>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6" name="Marcador de número de diapositiva 5">
            <a:extLst>
              <a:ext uri="{FF2B5EF4-FFF2-40B4-BE49-F238E27FC236}">
                <a16:creationId xmlns:a16="http://schemas.microsoft.com/office/drawing/2014/main" id="{DB68474E-CB45-85E8-7BF1-137A0B53F3D5}"/>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17</a:t>
            </a:fld>
            <a:endParaRPr lang="es-ES"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617E59-53DC-7AAE-1E35-C6E59E40722C}"/>
                  </a:ext>
                </a:extLst>
              </p:cNvPr>
              <p:cNvSpPr txBox="1"/>
              <p:nvPr/>
            </p:nvSpPr>
            <p:spPr>
              <a:xfrm>
                <a:off x="4798369" y="1724633"/>
                <a:ext cx="2595262"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solidFill>
                                <a:schemeClr val="accent1">
                                  <a:lumMod val="75000"/>
                                </a:schemeClr>
                              </a:solidFill>
                              <a:latin typeface="Cambria Math" panose="02040503050406030204" pitchFamily="18" charset="0"/>
                            </a:rPr>
                          </m:ctrlPr>
                        </m:fPr>
                        <m:num>
                          <m:r>
                            <a:rPr lang="es-ES" i="1" smtClean="0">
                              <a:solidFill>
                                <a:schemeClr val="accent1">
                                  <a:lumMod val="75000"/>
                                </a:schemeClr>
                              </a:solidFill>
                              <a:latin typeface="Cambria Math" panose="02040503050406030204" pitchFamily="18" charset="0"/>
                            </a:rPr>
                            <m:t>𝑑</m:t>
                          </m:r>
                          <m:r>
                            <a:rPr lang="es-ES" b="0" i="1" smtClean="0">
                              <a:solidFill>
                                <a:schemeClr val="accent1">
                                  <a:lumMod val="75000"/>
                                </a:schemeClr>
                              </a:solidFill>
                              <a:latin typeface="Cambria Math" panose="02040503050406030204" pitchFamily="18" charset="0"/>
                            </a:rPr>
                            <m:t>𝑓</m:t>
                          </m:r>
                        </m:num>
                        <m:den>
                          <m:r>
                            <a:rPr lang="es-ES" i="1" smtClean="0">
                              <a:solidFill>
                                <a:schemeClr val="accent1">
                                  <a:lumMod val="75000"/>
                                </a:schemeClr>
                              </a:solidFill>
                              <a:latin typeface="Cambria Math" panose="02040503050406030204" pitchFamily="18" charset="0"/>
                            </a:rPr>
                            <m:t>𝑑𝑥</m:t>
                          </m:r>
                        </m:den>
                      </m:f>
                      <m:r>
                        <a:rPr lang="es-ES" b="0" i="1" smtClean="0">
                          <a:solidFill>
                            <a:schemeClr val="accent1">
                              <a:lumMod val="75000"/>
                            </a:schemeClr>
                          </a:solidFill>
                          <a:latin typeface="Cambria Math" panose="02040503050406030204" pitchFamily="18" charset="0"/>
                        </a:rPr>
                        <m:t>=</m:t>
                      </m:r>
                      <m:func>
                        <m:funcPr>
                          <m:ctrlPr>
                            <a:rPr lang="es-ES" b="0" i="1" smtClean="0">
                              <a:solidFill>
                                <a:schemeClr val="accent1">
                                  <a:lumMod val="75000"/>
                                </a:schemeClr>
                              </a:solidFill>
                              <a:latin typeface="Cambria Math" panose="02040503050406030204" pitchFamily="18" charset="0"/>
                            </a:rPr>
                          </m:ctrlPr>
                        </m:funcPr>
                        <m:fName>
                          <m:limLow>
                            <m:limLowPr>
                              <m:ctrlPr>
                                <a:rPr lang="es-ES" b="0" i="1" smtClean="0">
                                  <a:solidFill>
                                    <a:schemeClr val="accent1">
                                      <a:lumMod val="75000"/>
                                    </a:schemeClr>
                                  </a:solidFill>
                                  <a:latin typeface="Cambria Math" panose="02040503050406030204" pitchFamily="18" charset="0"/>
                                </a:rPr>
                              </m:ctrlPr>
                            </m:limLowPr>
                            <m:e>
                              <m:r>
                                <m:rPr>
                                  <m:sty m:val="p"/>
                                </m:rPr>
                                <a:rPr lang="es-ES" b="0" i="0" smtClean="0">
                                  <a:solidFill>
                                    <a:schemeClr val="accent1">
                                      <a:lumMod val="75000"/>
                                    </a:schemeClr>
                                  </a:solidFill>
                                  <a:latin typeface="Cambria Math" panose="02040503050406030204" pitchFamily="18" charset="0"/>
                                </a:rPr>
                                <m:t>lim</m:t>
                              </m:r>
                            </m:e>
                            <m:lim>
                              <m:r>
                                <a:rPr lang="es-ES" b="0" i="1" smtClean="0">
                                  <a:solidFill>
                                    <a:schemeClr val="accent1">
                                      <a:lumMod val="75000"/>
                                    </a:schemeClr>
                                  </a:solidFill>
                                  <a:latin typeface="Cambria Math" panose="02040503050406030204" pitchFamily="18" charset="0"/>
                                </a:rPr>
                                <m:t>h</m:t>
                              </m:r>
                              <m:r>
                                <a:rPr lang="es-ES" b="0" i="1" smtClean="0">
                                  <a:solidFill>
                                    <a:schemeClr val="accent1">
                                      <a:lumMod val="75000"/>
                                    </a:schemeClr>
                                  </a:solidFill>
                                  <a:latin typeface="Cambria Math" panose="02040503050406030204" pitchFamily="18" charset="0"/>
                                  <a:ea typeface="Cambria Math" panose="02040503050406030204" pitchFamily="18" charset="0"/>
                                </a:rPr>
                                <m:t>→0</m:t>
                              </m:r>
                            </m:lim>
                          </m:limLow>
                        </m:fName>
                        <m:e>
                          <m:f>
                            <m:fPr>
                              <m:ctrlPr>
                                <a:rPr lang="es-ES" b="0" i="1" smtClean="0">
                                  <a:solidFill>
                                    <a:schemeClr val="accent1">
                                      <a:lumMod val="75000"/>
                                    </a:schemeClr>
                                  </a:solidFill>
                                  <a:latin typeface="Cambria Math" panose="02040503050406030204" pitchFamily="18" charset="0"/>
                                </a:rPr>
                              </m:ctrlPr>
                            </m:fPr>
                            <m:num>
                              <m:r>
                                <a:rPr lang="es-ES" b="0" i="1" smtClean="0">
                                  <a:solidFill>
                                    <a:schemeClr val="accent1">
                                      <a:lumMod val="75000"/>
                                    </a:schemeClr>
                                  </a:solidFill>
                                  <a:latin typeface="Cambria Math" panose="02040503050406030204" pitchFamily="18" charset="0"/>
                                </a:rPr>
                                <m:t>𝑓</m:t>
                              </m:r>
                              <m:d>
                                <m:dPr>
                                  <m:ctrlPr>
                                    <a:rPr lang="es-ES" b="0" i="1" smtClean="0">
                                      <a:solidFill>
                                        <a:schemeClr val="accent1">
                                          <a:lumMod val="75000"/>
                                        </a:schemeClr>
                                      </a:solidFill>
                                      <a:latin typeface="Cambria Math" panose="02040503050406030204" pitchFamily="18" charset="0"/>
                                    </a:rPr>
                                  </m:ctrlPr>
                                </m:dPr>
                                <m:e>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h</m:t>
                                  </m:r>
                                </m:e>
                              </m:d>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𝑓</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num>
                            <m:den>
                              <m:r>
                                <a:rPr lang="es-ES" b="0" i="1" smtClean="0">
                                  <a:solidFill>
                                    <a:schemeClr val="accent1">
                                      <a:lumMod val="75000"/>
                                    </a:schemeClr>
                                  </a:solidFill>
                                  <a:latin typeface="Cambria Math" panose="02040503050406030204" pitchFamily="18" charset="0"/>
                                </a:rPr>
                                <m:t>h</m:t>
                              </m:r>
                            </m:den>
                          </m:f>
                        </m:e>
                      </m:func>
                    </m:oMath>
                  </m:oMathPara>
                </a14:m>
                <a:endParaRPr lang="es-ES" dirty="0">
                  <a:solidFill>
                    <a:schemeClr val="accent1">
                      <a:lumMod val="75000"/>
                    </a:schemeClr>
                  </a:solidFill>
                </a:endParaRPr>
              </a:p>
            </p:txBody>
          </p:sp>
        </mc:Choice>
        <mc:Fallback xmlns="">
          <p:sp>
            <p:nvSpPr>
              <p:cNvPr id="3" name="CuadroTexto 2">
                <a:extLst>
                  <a:ext uri="{FF2B5EF4-FFF2-40B4-BE49-F238E27FC236}">
                    <a16:creationId xmlns:a16="http://schemas.microsoft.com/office/drawing/2014/main" id="{6F617E59-53DC-7AAE-1E35-C6E59E40722C}"/>
                  </a:ext>
                </a:extLst>
              </p:cNvPr>
              <p:cNvSpPr txBox="1">
                <a:spLocks noRot="1" noChangeAspect="1" noMove="1" noResize="1" noEditPoints="1" noAdjustHandles="1" noChangeArrowheads="1" noChangeShapeType="1" noTextEdit="1"/>
              </p:cNvSpPr>
              <p:nvPr/>
            </p:nvSpPr>
            <p:spPr>
              <a:xfrm>
                <a:off x="4798369" y="1724633"/>
                <a:ext cx="2595262" cy="537519"/>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516975B-7A89-55B8-4651-8421D066DB77}"/>
                  </a:ext>
                </a:extLst>
              </p:cNvPr>
              <p:cNvSpPr txBox="1"/>
              <p:nvPr/>
            </p:nvSpPr>
            <p:spPr>
              <a:xfrm>
                <a:off x="1298318" y="3389752"/>
                <a:ext cx="22094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r>
                                <a:rPr lang="es-ES" i="1">
                                  <a:latin typeface="Cambria Math" panose="02040503050406030204" pitchFamily="18" charset="0"/>
                                </a:rPr>
                                <m:t>+</m:t>
                              </m:r>
                              <m:r>
                                <a:rPr lang="es-ES" i="1">
                                  <a:latin typeface="Cambria Math" panose="02040503050406030204" pitchFamily="18" charset="0"/>
                                </a:rPr>
                                <m:t>h</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i="1">
                              <a:latin typeface="Cambria Math" panose="02040503050406030204" pitchFamily="18" charset="0"/>
                            </a:rPr>
                            <m:t>)</m:t>
                          </m:r>
                        </m:num>
                        <m:den>
                          <m:r>
                            <a:rPr lang="es-ES" i="1">
                              <a:latin typeface="Cambria Math" panose="02040503050406030204" pitchFamily="18" charset="0"/>
                            </a:rPr>
                            <m:t>h</m:t>
                          </m:r>
                        </m:den>
                      </m:f>
                    </m:oMath>
                  </m:oMathPara>
                </a14:m>
                <a:endParaRPr lang="es-ES" dirty="0"/>
              </a:p>
            </p:txBody>
          </p:sp>
        </mc:Choice>
        <mc:Fallback xmlns="">
          <p:sp>
            <p:nvSpPr>
              <p:cNvPr id="4" name="CuadroTexto 3">
                <a:extLst>
                  <a:ext uri="{FF2B5EF4-FFF2-40B4-BE49-F238E27FC236}">
                    <a16:creationId xmlns:a16="http://schemas.microsoft.com/office/drawing/2014/main" id="{E516975B-7A89-55B8-4651-8421D066DB77}"/>
                  </a:ext>
                </a:extLst>
              </p:cNvPr>
              <p:cNvSpPr txBox="1">
                <a:spLocks noRot="1" noChangeAspect="1" noMove="1" noResize="1" noEditPoints="1" noAdjustHandles="1" noChangeArrowheads="1" noChangeShapeType="1" noTextEdit="1"/>
              </p:cNvSpPr>
              <p:nvPr/>
            </p:nvSpPr>
            <p:spPr>
              <a:xfrm>
                <a:off x="1298318" y="3389752"/>
                <a:ext cx="2209451" cy="537519"/>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18ED0CEA-F1BC-25E2-B9EB-D1A637A9E3E7}"/>
                  </a:ext>
                </a:extLst>
              </p:cNvPr>
              <p:cNvSpPr txBox="1"/>
              <p:nvPr/>
            </p:nvSpPr>
            <p:spPr>
              <a:xfrm>
                <a:off x="8540829" y="3389752"/>
                <a:ext cx="261738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r>
                            <a:rPr lang="es-ES" i="1">
                              <a:latin typeface="Cambria Math" panose="02040503050406030204" pitchFamily="18" charset="0"/>
                            </a:rPr>
                            <m:t>)</m:t>
                          </m:r>
                        </m:num>
                        <m:den>
                          <m:r>
                            <a:rPr lang="es-ES" b="0" i="1" smtClean="0">
                              <a:latin typeface="Cambria Math" panose="02040503050406030204" pitchFamily="18" charset="0"/>
                            </a:rPr>
                            <m:t>2</m:t>
                          </m:r>
                          <m:r>
                            <a:rPr lang="es-ES" i="1">
                              <a:latin typeface="Cambria Math" panose="02040503050406030204" pitchFamily="18" charset="0"/>
                            </a:rPr>
                            <m:t>h</m:t>
                          </m:r>
                        </m:den>
                      </m:f>
                    </m:oMath>
                  </m:oMathPara>
                </a14:m>
                <a:endParaRPr lang="es-ES" dirty="0"/>
              </a:p>
            </p:txBody>
          </p:sp>
        </mc:Choice>
        <mc:Fallback xmlns="">
          <p:sp>
            <p:nvSpPr>
              <p:cNvPr id="16" name="CuadroTexto 15">
                <a:extLst>
                  <a:ext uri="{FF2B5EF4-FFF2-40B4-BE49-F238E27FC236}">
                    <a16:creationId xmlns:a16="http://schemas.microsoft.com/office/drawing/2014/main" id="{18ED0CEA-F1BC-25E2-B9EB-D1A637A9E3E7}"/>
                  </a:ext>
                </a:extLst>
              </p:cNvPr>
              <p:cNvSpPr txBox="1">
                <a:spLocks noRot="1" noChangeAspect="1" noMove="1" noResize="1" noEditPoints="1" noAdjustHandles="1" noChangeArrowheads="1" noChangeShapeType="1" noTextEdit="1"/>
              </p:cNvSpPr>
              <p:nvPr/>
            </p:nvSpPr>
            <p:spPr>
              <a:xfrm>
                <a:off x="8540829" y="3389752"/>
                <a:ext cx="2617383" cy="537519"/>
              </a:xfrm>
              <a:prstGeom prst="rect">
                <a:avLst/>
              </a:prstGeom>
              <a:blipFill>
                <a:blip r:embed="rId4"/>
                <a:stretch>
                  <a:fillRect/>
                </a:stretch>
              </a:blipFill>
            </p:spPr>
            <p:txBody>
              <a:bodyPr/>
              <a:lstStyle/>
              <a:p>
                <a:r>
                  <a:rPr lang="es-ES">
                    <a:noFill/>
                  </a:rPr>
                  <a:t> </a:t>
                </a:r>
              </a:p>
            </p:txBody>
          </p:sp>
        </mc:Fallback>
      </mc:AlternateContent>
      <p:grpSp>
        <p:nvGrpSpPr>
          <p:cNvPr id="82" name="Grupo 81">
            <a:extLst>
              <a:ext uri="{FF2B5EF4-FFF2-40B4-BE49-F238E27FC236}">
                <a16:creationId xmlns:a16="http://schemas.microsoft.com/office/drawing/2014/main" id="{F712B17E-E536-B2C5-FA0F-8E227F6BBA69}"/>
              </a:ext>
            </a:extLst>
          </p:cNvPr>
          <p:cNvGrpSpPr/>
          <p:nvPr/>
        </p:nvGrpSpPr>
        <p:grpSpPr>
          <a:xfrm>
            <a:off x="844369" y="3952298"/>
            <a:ext cx="2987841" cy="2340878"/>
            <a:chOff x="2435382" y="3902044"/>
            <a:chExt cx="2987841" cy="2340878"/>
          </a:xfrm>
        </p:grpSpPr>
        <p:sp>
          <p:nvSpPr>
            <p:cNvPr id="83" name="Forma libre: forma 82">
              <a:extLst>
                <a:ext uri="{FF2B5EF4-FFF2-40B4-BE49-F238E27FC236}">
                  <a16:creationId xmlns:a16="http://schemas.microsoft.com/office/drawing/2014/main" id="{918E55CA-B827-CC98-00B5-643E11E89ACD}"/>
                </a:ext>
              </a:extLst>
            </p:cNvPr>
            <p:cNvSpPr/>
            <p:nvPr/>
          </p:nvSpPr>
          <p:spPr>
            <a:xfrm>
              <a:off x="2869313" y="4251088"/>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4" name="Conector recto 83">
              <a:extLst>
                <a:ext uri="{FF2B5EF4-FFF2-40B4-BE49-F238E27FC236}">
                  <a16:creationId xmlns:a16="http://schemas.microsoft.com/office/drawing/2014/main" id="{7FAFFF32-BB63-3F0D-248F-968D86A766AA}"/>
                </a:ext>
              </a:extLst>
            </p:cNvPr>
            <p:cNvCxnSpPr>
              <a:cxnSpLocks/>
              <a:stCxn id="90" idx="4"/>
              <a:endCxn id="92" idx="0"/>
            </p:cNvCxnSpPr>
            <p:nvPr/>
          </p:nvCxnSpPr>
          <p:spPr>
            <a:xfrm flipH="1">
              <a:off x="3202485" y="5502717"/>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5" name="Conector recto 84">
              <a:extLst>
                <a:ext uri="{FF2B5EF4-FFF2-40B4-BE49-F238E27FC236}">
                  <a16:creationId xmlns:a16="http://schemas.microsoft.com/office/drawing/2014/main" id="{7FE2F45D-CCA3-DA49-59BE-073DA149AD4E}"/>
                </a:ext>
              </a:extLst>
            </p:cNvPr>
            <p:cNvCxnSpPr>
              <a:cxnSpLocks/>
              <a:stCxn id="96" idx="4"/>
              <a:endCxn id="88" idx="0"/>
            </p:cNvCxnSpPr>
            <p:nvPr/>
          </p:nvCxnSpPr>
          <p:spPr>
            <a:xfrm flipH="1">
              <a:off x="3994057" y="5342199"/>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6" name="Conector recto 85">
              <a:extLst>
                <a:ext uri="{FF2B5EF4-FFF2-40B4-BE49-F238E27FC236}">
                  <a16:creationId xmlns:a16="http://schemas.microsoft.com/office/drawing/2014/main" id="{F36B44DA-0532-43FC-AC41-3D7A7AE4B5DD}"/>
                </a:ext>
              </a:extLst>
            </p:cNvPr>
            <p:cNvCxnSpPr>
              <a:cxnSpLocks/>
              <a:stCxn id="95" idx="4"/>
              <a:endCxn id="91" idx="0"/>
            </p:cNvCxnSpPr>
            <p:nvPr/>
          </p:nvCxnSpPr>
          <p:spPr>
            <a:xfrm flipH="1">
              <a:off x="4785629" y="4755063"/>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7" name="Conector recto 86">
              <a:extLst>
                <a:ext uri="{FF2B5EF4-FFF2-40B4-BE49-F238E27FC236}">
                  <a16:creationId xmlns:a16="http://schemas.microsoft.com/office/drawing/2014/main" id="{8805DC83-EB68-FDFF-2589-E2696AC330BA}"/>
                </a:ext>
              </a:extLst>
            </p:cNvPr>
            <p:cNvCxnSpPr>
              <a:cxnSpLocks/>
            </p:cNvCxnSpPr>
            <p:nvPr/>
          </p:nvCxnSpPr>
          <p:spPr>
            <a:xfrm flipV="1">
              <a:off x="3202485" y="4950742"/>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98F9C501-CB8A-50C7-4118-89F3AAF70301}"/>
                    </a:ext>
                  </a:extLst>
                </p:cNvPr>
                <p:cNvSpPr txBox="1"/>
                <p:nvPr/>
              </p:nvSpPr>
              <p:spPr>
                <a:xfrm>
                  <a:off x="3905603" y="5965923"/>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88" name="CuadroTexto 87">
                  <a:extLst>
                    <a:ext uri="{FF2B5EF4-FFF2-40B4-BE49-F238E27FC236}">
                      <a16:creationId xmlns:a16="http://schemas.microsoft.com/office/drawing/2014/main" id="{98F9C501-CB8A-50C7-4118-89F3AAF70301}"/>
                    </a:ext>
                  </a:extLst>
                </p:cNvPr>
                <p:cNvSpPr txBox="1">
                  <a:spLocks noRot="1" noChangeAspect="1" noMove="1" noResize="1" noEditPoints="1" noAdjustHandles="1" noChangeArrowheads="1" noChangeShapeType="1" noTextEdit="1"/>
                </p:cNvSpPr>
                <p:nvPr/>
              </p:nvSpPr>
              <p:spPr>
                <a:xfrm>
                  <a:off x="3905603" y="5965923"/>
                  <a:ext cx="176908" cy="276999"/>
                </a:xfrm>
                <a:prstGeom prst="rect">
                  <a:avLst/>
                </a:prstGeom>
                <a:blipFill>
                  <a:blip r:embed="rId5"/>
                  <a:stretch>
                    <a:fillRect l="-20690" r="-17241"/>
                  </a:stretch>
                </a:blipFill>
              </p:spPr>
              <p:txBody>
                <a:bodyPr/>
                <a:lstStyle/>
                <a:p>
                  <a:r>
                    <a:rPr lang="es-ES">
                      <a:noFill/>
                    </a:rPr>
                    <a:t> </a:t>
                  </a:r>
                </a:p>
              </p:txBody>
            </p:sp>
          </mc:Fallback>
        </mc:AlternateContent>
        <p:grpSp>
          <p:nvGrpSpPr>
            <p:cNvPr id="89" name="Grupo 88">
              <a:extLst>
                <a:ext uri="{FF2B5EF4-FFF2-40B4-BE49-F238E27FC236}">
                  <a16:creationId xmlns:a16="http://schemas.microsoft.com/office/drawing/2014/main" id="{66975D7B-42CF-9ED0-BC75-40C01CF6CCE6}"/>
                </a:ext>
              </a:extLst>
            </p:cNvPr>
            <p:cNvGrpSpPr/>
            <p:nvPr/>
          </p:nvGrpSpPr>
          <p:grpSpPr>
            <a:xfrm>
              <a:off x="2435382" y="3902044"/>
              <a:ext cx="2987841" cy="2073243"/>
              <a:chOff x="2435382" y="3902044"/>
              <a:chExt cx="2987841" cy="2073243"/>
            </a:xfrm>
          </p:grpSpPr>
          <p:cxnSp>
            <p:nvCxnSpPr>
              <p:cNvPr id="102" name="Conector recto de flecha 101">
                <a:extLst>
                  <a:ext uri="{FF2B5EF4-FFF2-40B4-BE49-F238E27FC236}">
                    <a16:creationId xmlns:a16="http://schemas.microsoft.com/office/drawing/2014/main" id="{19821F07-9218-C097-BCC5-CCD871EAA2A4}"/>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Conector recto de flecha 102">
                <a:extLst>
                  <a:ext uri="{FF2B5EF4-FFF2-40B4-BE49-F238E27FC236}">
                    <a16:creationId xmlns:a16="http://schemas.microsoft.com/office/drawing/2014/main" id="{FA1526D0-12A3-07A8-978E-88726F3FE40A}"/>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90" name="Elipse 89">
              <a:extLst>
                <a:ext uri="{FF2B5EF4-FFF2-40B4-BE49-F238E27FC236}">
                  <a16:creationId xmlns:a16="http://schemas.microsoft.com/office/drawing/2014/main" id="{135ACDBF-F329-BB0C-E931-99D43CAFE262}"/>
                </a:ext>
              </a:extLst>
            </p:cNvPr>
            <p:cNvSpPr/>
            <p:nvPr/>
          </p:nvSpPr>
          <p:spPr>
            <a:xfrm>
              <a:off x="3148486" y="53947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91" name="CuadroTexto 90">
                  <a:extLst>
                    <a:ext uri="{FF2B5EF4-FFF2-40B4-BE49-F238E27FC236}">
                      <a16:creationId xmlns:a16="http://schemas.microsoft.com/office/drawing/2014/main" id="{E99691BF-D0BD-D20B-2D76-7A66E4BC34FD}"/>
                    </a:ext>
                  </a:extLst>
                </p:cNvPr>
                <p:cNvSpPr txBox="1"/>
                <p:nvPr/>
              </p:nvSpPr>
              <p:spPr>
                <a:xfrm>
                  <a:off x="4493209"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1" name="CuadroTexto 90">
                  <a:extLst>
                    <a:ext uri="{FF2B5EF4-FFF2-40B4-BE49-F238E27FC236}">
                      <a16:creationId xmlns:a16="http://schemas.microsoft.com/office/drawing/2014/main" id="{E99691BF-D0BD-D20B-2D76-7A66E4BC34FD}"/>
                    </a:ext>
                  </a:extLst>
                </p:cNvPr>
                <p:cNvSpPr txBox="1">
                  <a:spLocks noRot="1" noChangeAspect="1" noMove="1" noResize="1" noEditPoints="1" noAdjustHandles="1" noChangeArrowheads="1" noChangeShapeType="1" noTextEdit="1"/>
                </p:cNvSpPr>
                <p:nvPr/>
              </p:nvSpPr>
              <p:spPr>
                <a:xfrm>
                  <a:off x="4493209" y="5965923"/>
                  <a:ext cx="584840" cy="276999"/>
                </a:xfrm>
                <a:prstGeom prst="rect">
                  <a:avLst/>
                </a:prstGeom>
                <a:blipFill>
                  <a:blip r:embed="rId6"/>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FCA3AB4F-479A-5CF5-C1CD-A1E46D75A44D}"/>
                    </a:ext>
                  </a:extLst>
                </p:cNvPr>
                <p:cNvSpPr txBox="1"/>
                <p:nvPr/>
              </p:nvSpPr>
              <p:spPr>
                <a:xfrm>
                  <a:off x="2910065"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2" name="CuadroTexto 91">
                  <a:extLst>
                    <a:ext uri="{FF2B5EF4-FFF2-40B4-BE49-F238E27FC236}">
                      <a16:creationId xmlns:a16="http://schemas.microsoft.com/office/drawing/2014/main" id="{FCA3AB4F-479A-5CF5-C1CD-A1E46D75A44D}"/>
                    </a:ext>
                  </a:extLst>
                </p:cNvPr>
                <p:cNvSpPr txBox="1">
                  <a:spLocks noRot="1" noChangeAspect="1" noMove="1" noResize="1" noEditPoints="1" noAdjustHandles="1" noChangeArrowheads="1" noChangeShapeType="1" noTextEdit="1"/>
                </p:cNvSpPr>
                <p:nvPr/>
              </p:nvSpPr>
              <p:spPr>
                <a:xfrm>
                  <a:off x="2910065" y="5965923"/>
                  <a:ext cx="584840" cy="276999"/>
                </a:xfrm>
                <a:prstGeom prst="rect">
                  <a:avLst/>
                </a:prstGeom>
                <a:blipFill>
                  <a:blip r:embed="rId7"/>
                  <a:stretch>
                    <a:fillRect l="-6250" r="-9375" b="-8889"/>
                  </a:stretch>
                </a:blipFill>
              </p:spPr>
              <p:txBody>
                <a:bodyPr/>
                <a:lstStyle/>
                <a:p>
                  <a:r>
                    <a:rPr lang="es-ES">
                      <a:noFill/>
                    </a:rPr>
                    <a:t> </a:t>
                  </a:r>
                </a:p>
              </p:txBody>
            </p:sp>
          </mc:Fallback>
        </mc:AlternateContent>
        <p:grpSp>
          <p:nvGrpSpPr>
            <p:cNvPr id="93" name="Grupo 92">
              <a:extLst>
                <a:ext uri="{FF2B5EF4-FFF2-40B4-BE49-F238E27FC236}">
                  <a16:creationId xmlns:a16="http://schemas.microsoft.com/office/drawing/2014/main" id="{B5278CFA-55BC-61E5-C2BA-4DB50ED2E48D}"/>
                </a:ext>
              </a:extLst>
            </p:cNvPr>
            <p:cNvGrpSpPr/>
            <p:nvPr/>
          </p:nvGrpSpPr>
          <p:grpSpPr>
            <a:xfrm>
              <a:off x="3202485" y="4299879"/>
              <a:ext cx="791572" cy="489235"/>
              <a:chOff x="3202485" y="4299879"/>
              <a:chExt cx="791572" cy="489235"/>
            </a:xfrm>
          </p:grpSpPr>
          <p:grpSp>
            <p:nvGrpSpPr>
              <p:cNvPr id="97" name="Grupo 96">
                <a:extLst>
                  <a:ext uri="{FF2B5EF4-FFF2-40B4-BE49-F238E27FC236}">
                    <a16:creationId xmlns:a16="http://schemas.microsoft.com/office/drawing/2014/main" id="{910C24D1-FA8D-4E61-8577-1B504B78C613}"/>
                  </a:ext>
                </a:extLst>
              </p:cNvPr>
              <p:cNvGrpSpPr/>
              <p:nvPr/>
            </p:nvGrpSpPr>
            <p:grpSpPr>
              <a:xfrm>
                <a:off x="3202485" y="4607445"/>
                <a:ext cx="791572" cy="181669"/>
                <a:chOff x="3202485" y="4624994"/>
                <a:chExt cx="791572" cy="181669"/>
              </a:xfrm>
            </p:grpSpPr>
            <p:cxnSp>
              <p:nvCxnSpPr>
                <p:cNvPr id="99" name="Conector recto 98">
                  <a:extLst>
                    <a:ext uri="{FF2B5EF4-FFF2-40B4-BE49-F238E27FC236}">
                      <a16:creationId xmlns:a16="http://schemas.microsoft.com/office/drawing/2014/main" id="{08EE0A96-EC9E-C687-AD6D-052EBAC1B17C}"/>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Conector recto 99">
                  <a:extLst>
                    <a:ext uri="{FF2B5EF4-FFF2-40B4-BE49-F238E27FC236}">
                      <a16:creationId xmlns:a16="http://schemas.microsoft.com/office/drawing/2014/main" id="{4691B636-CEAB-CF9B-E730-8B10BA6F80E5}"/>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Conector recto 100">
                  <a:extLst>
                    <a:ext uri="{FF2B5EF4-FFF2-40B4-BE49-F238E27FC236}">
                      <a16:creationId xmlns:a16="http://schemas.microsoft.com/office/drawing/2014/main" id="{7F2C6A6E-F44C-721D-3FCF-35CE945915FB}"/>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B5563E6E-4367-452D-0A5F-C66C1CE8B91A}"/>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98" name="CuadroTexto 97">
                    <a:extLst>
                      <a:ext uri="{FF2B5EF4-FFF2-40B4-BE49-F238E27FC236}">
                        <a16:creationId xmlns:a16="http://schemas.microsoft.com/office/drawing/2014/main" id="{B5563E6E-4367-452D-0A5F-C66C1CE8B91A}"/>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8"/>
                    <a:stretch>
                      <a:fillRect/>
                    </a:stretch>
                  </a:blipFill>
                </p:spPr>
                <p:txBody>
                  <a:bodyPr/>
                  <a:lstStyle/>
                  <a:p>
                    <a:r>
                      <a:rPr lang="es-ES">
                        <a:noFill/>
                      </a:rPr>
                      <a:t> </a:t>
                    </a:r>
                  </a:p>
                </p:txBody>
              </p:sp>
            </mc:Fallback>
          </mc:AlternateContent>
        </p:grpSp>
        <p:cxnSp>
          <p:nvCxnSpPr>
            <p:cNvPr id="94" name="Conector recto 93">
              <a:extLst>
                <a:ext uri="{FF2B5EF4-FFF2-40B4-BE49-F238E27FC236}">
                  <a16:creationId xmlns:a16="http://schemas.microsoft.com/office/drawing/2014/main" id="{F2DC75BB-261B-1935-3851-AE97B2E0BE59}"/>
                </a:ext>
              </a:extLst>
            </p:cNvPr>
            <p:cNvCxnSpPr>
              <a:cxnSpLocks/>
            </p:cNvCxnSpPr>
            <p:nvPr/>
          </p:nvCxnSpPr>
          <p:spPr>
            <a:xfrm flipV="1">
              <a:off x="3636416" y="4558700"/>
              <a:ext cx="1354545" cy="998062"/>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95" name="Elipse 94">
              <a:extLst>
                <a:ext uri="{FF2B5EF4-FFF2-40B4-BE49-F238E27FC236}">
                  <a16:creationId xmlns:a16="http://schemas.microsoft.com/office/drawing/2014/main" id="{104F97A5-E4BC-3BE0-1B7D-603DC7D34934}"/>
                </a:ext>
              </a:extLst>
            </p:cNvPr>
            <p:cNvSpPr/>
            <p:nvPr/>
          </p:nvSpPr>
          <p:spPr>
            <a:xfrm>
              <a:off x="4731630" y="4647063"/>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Elipse 95">
              <a:extLst>
                <a:ext uri="{FF2B5EF4-FFF2-40B4-BE49-F238E27FC236}">
                  <a16:creationId xmlns:a16="http://schemas.microsoft.com/office/drawing/2014/main" id="{F9609357-69CA-EDCE-00C8-48252BDEC4EB}"/>
                </a:ext>
              </a:extLst>
            </p:cNvPr>
            <p:cNvSpPr/>
            <p:nvPr/>
          </p:nvSpPr>
          <p:spPr>
            <a:xfrm>
              <a:off x="3940058" y="5234199"/>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7" name="Grupo 136">
            <a:extLst>
              <a:ext uri="{FF2B5EF4-FFF2-40B4-BE49-F238E27FC236}">
                <a16:creationId xmlns:a16="http://schemas.microsoft.com/office/drawing/2014/main" id="{C31C9CC3-1E0A-2044-8A66-786B997C3A39}"/>
              </a:ext>
            </a:extLst>
          </p:cNvPr>
          <p:cNvGrpSpPr/>
          <p:nvPr/>
        </p:nvGrpSpPr>
        <p:grpSpPr>
          <a:xfrm>
            <a:off x="4567608" y="3952298"/>
            <a:ext cx="2987841" cy="2340878"/>
            <a:chOff x="4407588" y="4007162"/>
            <a:chExt cx="2987841" cy="2340878"/>
          </a:xfrm>
        </p:grpSpPr>
        <p:sp>
          <p:nvSpPr>
            <p:cNvPr id="63" name="Forma libre: forma 62">
              <a:extLst>
                <a:ext uri="{FF2B5EF4-FFF2-40B4-BE49-F238E27FC236}">
                  <a16:creationId xmlns:a16="http://schemas.microsoft.com/office/drawing/2014/main" id="{3C348435-3775-8FFE-B6ED-0DC09ED60FA6}"/>
                </a:ext>
              </a:extLst>
            </p:cNvPr>
            <p:cNvSpPr/>
            <p:nvPr/>
          </p:nvSpPr>
          <p:spPr>
            <a:xfrm>
              <a:off x="4841519" y="4356206"/>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a:extLst>
                <a:ext uri="{FF2B5EF4-FFF2-40B4-BE49-F238E27FC236}">
                  <a16:creationId xmlns:a16="http://schemas.microsoft.com/office/drawing/2014/main" id="{1D1A3DC8-741A-9016-A7D5-9A3BC70C9020}"/>
                </a:ext>
              </a:extLst>
            </p:cNvPr>
            <p:cNvCxnSpPr>
              <a:cxnSpLocks/>
              <a:stCxn id="19" idx="4"/>
              <a:endCxn id="30" idx="0"/>
            </p:cNvCxnSpPr>
            <p:nvPr/>
          </p:nvCxnSpPr>
          <p:spPr>
            <a:xfrm flipH="1">
              <a:off x="5174691" y="5607835"/>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0DEC3A5D-20D1-A317-133A-82FFA6535F3C}"/>
                </a:ext>
              </a:extLst>
            </p:cNvPr>
            <p:cNvCxnSpPr>
              <a:cxnSpLocks/>
              <a:stCxn id="18" idx="4"/>
              <a:endCxn id="12" idx="0"/>
            </p:cNvCxnSpPr>
            <p:nvPr/>
          </p:nvCxnSpPr>
          <p:spPr>
            <a:xfrm flipH="1">
              <a:off x="5966263" y="5447317"/>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7C65F214-6B5F-FD4E-C0E0-1DF11F627B30}"/>
                </a:ext>
              </a:extLst>
            </p:cNvPr>
            <p:cNvCxnSpPr>
              <a:cxnSpLocks/>
              <a:stCxn id="20" idx="4"/>
              <a:endCxn id="29" idx="0"/>
            </p:cNvCxnSpPr>
            <p:nvPr/>
          </p:nvCxnSpPr>
          <p:spPr>
            <a:xfrm flipH="1">
              <a:off x="6757835" y="4860181"/>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Conector recto 49">
              <a:extLst>
                <a:ext uri="{FF2B5EF4-FFF2-40B4-BE49-F238E27FC236}">
                  <a16:creationId xmlns:a16="http://schemas.microsoft.com/office/drawing/2014/main" id="{F5CFD065-D245-586F-72A4-B3131B59AA91}"/>
                </a:ext>
              </a:extLst>
            </p:cNvPr>
            <p:cNvCxnSpPr>
              <a:cxnSpLocks/>
            </p:cNvCxnSpPr>
            <p:nvPr/>
          </p:nvCxnSpPr>
          <p:spPr>
            <a:xfrm flipV="1">
              <a:off x="5174691" y="5055860"/>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E85B52E2-318E-7922-3B0A-967F140C0182}"/>
                    </a:ext>
                  </a:extLst>
                </p:cNvPr>
                <p:cNvSpPr txBox="1"/>
                <p:nvPr/>
              </p:nvSpPr>
              <p:spPr>
                <a:xfrm>
                  <a:off x="5877809" y="6071041"/>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12" name="CuadroTexto 11">
                  <a:extLst>
                    <a:ext uri="{FF2B5EF4-FFF2-40B4-BE49-F238E27FC236}">
                      <a16:creationId xmlns:a16="http://schemas.microsoft.com/office/drawing/2014/main" id="{E85B52E2-318E-7922-3B0A-967F140C0182}"/>
                    </a:ext>
                  </a:extLst>
                </p:cNvPr>
                <p:cNvSpPr txBox="1">
                  <a:spLocks noRot="1" noChangeAspect="1" noMove="1" noResize="1" noEditPoints="1" noAdjustHandles="1" noChangeArrowheads="1" noChangeShapeType="1" noTextEdit="1"/>
                </p:cNvSpPr>
                <p:nvPr/>
              </p:nvSpPr>
              <p:spPr>
                <a:xfrm>
                  <a:off x="5877809" y="6071041"/>
                  <a:ext cx="176908" cy="276999"/>
                </a:xfrm>
                <a:prstGeom prst="rect">
                  <a:avLst/>
                </a:prstGeom>
                <a:blipFill>
                  <a:blip r:embed="rId9"/>
                  <a:stretch>
                    <a:fillRect l="-20690" r="-17241"/>
                  </a:stretch>
                </a:blipFill>
              </p:spPr>
              <p:txBody>
                <a:bodyPr/>
                <a:lstStyle/>
                <a:p>
                  <a:r>
                    <a:rPr lang="es-ES">
                      <a:noFill/>
                    </a:rPr>
                    <a:t> </a:t>
                  </a:r>
                </a:p>
              </p:txBody>
            </p:sp>
          </mc:Fallback>
        </mc:AlternateContent>
        <p:grpSp>
          <p:nvGrpSpPr>
            <p:cNvPr id="48" name="Grupo 47">
              <a:extLst>
                <a:ext uri="{FF2B5EF4-FFF2-40B4-BE49-F238E27FC236}">
                  <a16:creationId xmlns:a16="http://schemas.microsoft.com/office/drawing/2014/main" id="{EA717956-4E39-CF35-E60E-800CA4DFF623}"/>
                </a:ext>
              </a:extLst>
            </p:cNvPr>
            <p:cNvGrpSpPr/>
            <p:nvPr/>
          </p:nvGrpSpPr>
          <p:grpSpPr>
            <a:xfrm>
              <a:off x="4407588" y="4007162"/>
              <a:ext cx="2987841" cy="2073243"/>
              <a:chOff x="2435382" y="3902044"/>
              <a:chExt cx="2987841" cy="2073243"/>
            </a:xfrm>
          </p:grpSpPr>
          <p:cxnSp>
            <p:nvCxnSpPr>
              <p:cNvPr id="8" name="Conector recto de flecha 7">
                <a:extLst>
                  <a:ext uri="{FF2B5EF4-FFF2-40B4-BE49-F238E27FC236}">
                    <a16:creationId xmlns:a16="http://schemas.microsoft.com/office/drawing/2014/main" id="{1B66ADF6-7055-2E29-5A81-2A44D0A84FE1}"/>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6D6D7D15-AE60-99D8-3F51-9E4080D06171}"/>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6C2EADD-5A32-BCA0-BEB9-F065E8D7E83F}"/>
                    </a:ext>
                  </a:extLst>
                </p:cNvPr>
                <p:cNvSpPr txBox="1"/>
                <p:nvPr/>
              </p:nvSpPr>
              <p:spPr>
                <a:xfrm>
                  <a:off x="6465415"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29" name="CuadroTexto 28">
                  <a:extLst>
                    <a:ext uri="{FF2B5EF4-FFF2-40B4-BE49-F238E27FC236}">
                      <a16:creationId xmlns:a16="http://schemas.microsoft.com/office/drawing/2014/main" id="{76C2EADD-5A32-BCA0-BEB9-F065E8D7E83F}"/>
                    </a:ext>
                  </a:extLst>
                </p:cNvPr>
                <p:cNvSpPr txBox="1">
                  <a:spLocks noRot="1" noChangeAspect="1" noMove="1" noResize="1" noEditPoints="1" noAdjustHandles="1" noChangeArrowheads="1" noChangeShapeType="1" noTextEdit="1"/>
                </p:cNvSpPr>
                <p:nvPr/>
              </p:nvSpPr>
              <p:spPr>
                <a:xfrm>
                  <a:off x="6465415" y="6071041"/>
                  <a:ext cx="584840" cy="276999"/>
                </a:xfrm>
                <a:prstGeom prst="rect">
                  <a:avLst/>
                </a:prstGeom>
                <a:blipFill>
                  <a:blip r:embed="rId10"/>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58ECE6A-CC6F-5084-6360-A96742D36034}"/>
                    </a:ext>
                  </a:extLst>
                </p:cNvPr>
                <p:cNvSpPr txBox="1"/>
                <p:nvPr/>
              </p:nvSpPr>
              <p:spPr>
                <a:xfrm>
                  <a:off x="4882271"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30" name="CuadroTexto 29">
                  <a:extLst>
                    <a:ext uri="{FF2B5EF4-FFF2-40B4-BE49-F238E27FC236}">
                      <a16:creationId xmlns:a16="http://schemas.microsoft.com/office/drawing/2014/main" id="{558ECE6A-CC6F-5084-6360-A96742D36034}"/>
                    </a:ext>
                  </a:extLst>
                </p:cNvPr>
                <p:cNvSpPr txBox="1">
                  <a:spLocks noRot="1" noChangeAspect="1" noMove="1" noResize="1" noEditPoints="1" noAdjustHandles="1" noChangeArrowheads="1" noChangeShapeType="1" noTextEdit="1"/>
                </p:cNvSpPr>
                <p:nvPr/>
              </p:nvSpPr>
              <p:spPr>
                <a:xfrm>
                  <a:off x="4882271" y="6071041"/>
                  <a:ext cx="584840" cy="276999"/>
                </a:xfrm>
                <a:prstGeom prst="rect">
                  <a:avLst/>
                </a:prstGeom>
                <a:blipFill>
                  <a:blip r:embed="rId11"/>
                  <a:stretch>
                    <a:fillRect l="-6250" r="-9375" b="-8889"/>
                  </a:stretch>
                </a:blipFill>
              </p:spPr>
              <p:txBody>
                <a:bodyPr/>
                <a:lstStyle/>
                <a:p>
                  <a:r>
                    <a:rPr lang="es-ES">
                      <a:noFill/>
                    </a:rPr>
                    <a:t> </a:t>
                  </a:r>
                </a:p>
              </p:txBody>
            </p:sp>
          </mc:Fallback>
        </mc:AlternateContent>
        <p:grpSp>
          <p:nvGrpSpPr>
            <p:cNvPr id="47" name="Grupo 46">
              <a:extLst>
                <a:ext uri="{FF2B5EF4-FFF2-40B4-BE49-F238E27FC236}">
                  <a16:creationId xmlns:a16="http://schemas.microsoft.com/office/drawing/2014/main" id="{18280F26-3A49-DDCA-7467-3F8891C69B3A}"/>
                </a:ext>
              </a:extLst>
            </p:cNvPr>
            <p:cNvGrpSpPr/>
            <p:nvPr/>
          </p:nvGrpSpPr>
          <p:grpSpPr>
            <a:xfrm>
              <a:off x="5174691" y="4404997"/>
              <a:ext cx="791572" cy="489235"/>
              <a:chOff x="3202485" y="4299879"/>
              <a:chExt cx="791572" cy="489235"/>
            </a:xfrm>
          </p:grpSpPr>
          <p:grpSp>
            <p:nvGrpSpPr>
              <p:cNvPr id="44" name="Grupo 43">
                <a:extLst>
                  <a:ext uri="{FF2B5EF4-FFF2-40B4-BE49-F238E27FC236}">
                    <a16:creationId xmlns:a16="http://schemas.microsoft.com/office/drawing/2014/main" id="{C66F6DCC-897B-6DA3-BE59-94E1DEA4031C}"/>
                  </a:ext>
                </a:extLst>
              </p:cNvPr>
              <p:cNvGrpSpPr/>
              <p:nvPr/>
            </p:nvGrpSpPr>
            <p:grpSpPr>
              <a:xfrm>
                <a:off x="3202485" y="4607445"/>
                <a:ext cx="791572" cy="181669"/>
                <a:chOff x="3202485" y="4624994"/>
                <a:chExt cx="791572" cy="181669"/>
              </a:xfrm>
            </p:grpSpPr>
            <p:cxnSp>
              <p:nvCxnSpPr>
                <p:cNvPr id="38" name="Conector recto 37">
                  <a:extLst>
                    <a:ext uri="{FF2B5EF4-FFF2-40B4-BE49-F238E27FC236}">
                      <a16:creationId xmlns:a16="http://schemas.microsoft.com/office/drawing/2014/main" id="{332EE184-F0BE-8302-5F53-25D397D37090}"/>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98290ED9-4618-60C8-77FD-E7838598ABA3}"/>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1FDA347B-6E33-C4F8-2721-EE4B5153CCD8}"/>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8D9E916B-EF59-EFB2-AFE8-808C80E0648A}"/>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46" name="CuadroTexto 45">
                    <a:extLst>
                      <a:ext uri="{FF2B5EF4-FFF2-40B4-BE49-F238E27FC236}">
                        <a16:creationId xmlns:a16="http://schemas.microsoft.com/office/drawing/2014/main" id="{8D9E916B-EF59-EFB2-AFE8-808C80E0648A}"/>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12"/>
                    <a:stretch>
                      <a:fillRect/>
                    </a:stretch>
                  </a:blipFill>
                </p:spPr>
                <p:txBody>
                  <a:bodyPr/>
                  <a:lstStyle/>
                  <a:p>
                    <a:r>
                      <a:rPr lang="es-ES">
                        <a:noFill/>
                      </a:rPr>
                      <a:t> </a:t>
                    </a:r>
                  </a:p>
                </p:txBody>
              </p:sp>
            </mc:Fallback>
          </mc:AlternateContent>
        </p:grpSp>
        <p:cxnSp>
          <p:nvCxnSpPr>
            <p:cNvPr id="56" name="Conector recto 55">
              <a:extLst>
                <a:ext uri="{FF2B5EF4-FFF2-40B4-BE49-F238E27FC236}">
                  <a16:creationId xmlns:a16="http://schemas.microsoft.com/office/drawing/2014/main" id="{4F5307C8-4056-CC1A-7233-BDFF73493489}"/>
                </a:ext>
              </a:extLst>
            </p:cNvPr>
            <p:cNvCxnSpPr>
              <a:cxnSpLocks/>
            </p:cNvCxnSpPr>
            <p:nvPr/>
          </p:nvCxnSpPr>
          <p:spPr>
            <a:xfrm flipV="1">
              <a:off x="4803291" y="5247265"/>
              <a:ext cx="1863927" cy="39873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0" name="Elipse 19">
              <a:extLst>
                <a:ext uri="{FF2B5EF4-FFF2-40B4-BE49-F238E27FC236}">
                  <a16:creationId xmlns:a16="http://schemas.microsoft.com/office/drawing/2014/main" id="{C28B6A00-EA16-F391-9460-70624096DC32}"/>
                </a:ext>
              </a:extLst>
            </p:cNvPr>
            <p:cNvSpPr/>
            <p:nvPr/>
          </p:nvSpPr>
          <p:spPr>
            <a:xfrm>
              <a:off x="6703836" y="4752181"/>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43714D8D-3D27-3618-5D75-EA87C458789A}"/>
                </a:ext>
              </a:extLst>
            </p:cNvPr>
            <p:cNvSpPr/>
            <p:nvPr/>
          </p:nvSpPr>
          <p:spPr>
            <a:xfrm>
              <a:off x="5912264" y="53393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F7DB7252-71FA-7E12-EFF6-CC40FE5E7D96}"/>
                </a:ext>
              </a:extLst>
            </p:cNvPr>
            <p:cNvSpPr/>
            <p:nvPr/>
          </p:nvSpPr>
          <p:spPr>
            <a:xfrm>
              <a:off x="5120692" y="5499835"/>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38" name="Grupo 137">
            <a:extLst>
              <a:ext uri="{FF2B5EF4-FFF2-40B4-BE49-F238E27FC236}">
                <a16:creationId xmlns:a16="http://schemas.microsoft.com/office/drawing/2014/main" id="{A4B9E0D4-4081-CC14-128D-3201A5B3B360}"/>
              </a:ext>
            </a:extLst>
          </p:cNvPr>
          <p:cNvGrpSpPr/>
          <p:nvPr/>
        </p:nvGrpSpPr>
        <p:grpSpPr>
          <a:xfrm>
            <a:off x="8290846" y="3952298"/>
            <a:ext cx="2987841" cy="2340878"/>
            <a:chOff x="7952518" y="4007162"/>
            <a:chExt cx="2987841" cy="2340878"/>
          </a:xfrm>
        </p:grpSpPr>
        <p:sp>
          <p:nvSpPr>
            <p:cNvPr id="105" name="Forma libre: forma 104">
              <a:extLst>
                <a:ext uri="{FF2B5EF4-FFF2-40B4-BE49-F238E27FC236}">
                  <a16:creationId xmlns:a16="http://schemas.microsoft.com/office/drawing/2014/main" id="{B69EAD49-9525-2467-0BFD-CD4034A1923B}"/>
                </a:ext>
              </a:extLst>
            </p:cNvPr>
            <p:cNvSpPr/>
            <p:nvPr/>
          </p:nvSpPr>
          <p:spPr>
            <a:xfrm>
              <a:off x="8386449" y="4356206"/>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6" name="Conector recto 105">
              <a:extLst>
                <a:ext uri="{FF2B5EF4-FFF2-40B4-BE49-F238E27FC236}">
                  <a16:creationId xmlns:a16="http://schemas.microsoft.com/office/drawing/2014/main" id="{56CE014E-61BD-E73C-0E24-B61481B9397F}"/>
                </a:ext>
              </a:extLst>
            </p:cNvPr>
            <p:cNvCxnSpPr>
              <a:cxnSpLocks/>
              <a:stCxn id="112" idx="4"/>
              <a:endCxn id="114" idx="0"/>
            </p:cNvCxnSpPr>
            <p:nvPr/>
          </p:nvCxnSpPr>
          <p:spPr>
            <a:xfrm flipH="1">
              <a:off x="8719621" y="5607835"/>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7" name="Conector recto 106">
              <a:extLst>
                <a:ext uri="{FF2B5EF4-FFF2-40B4-BE49-F238E27FC236}">
                  <a16:creationId xmlns:a16="http://schemas.microsoft.com/office/drawing/2014/main" id="{C3CECEBB-AB79-9F98-E6AE-4BF09F02765B}"/>
                </a:ext>
              </a:extLst>
            </p:cNvPr>
            <p:cNvCxnSpPr>
              <a:cxnSpLocks/>
              <a:stCxn id="118" idx="4"/>
              <a:endCxn id="110" idx="0"/>
            </p:cNvCxnSpPr>
            <p:nvPr/>
          </p:nvCxnSpPr>
          <p:spPr>
            <a:xfrm flipH="1">
              <a:off x="9511193" y="5447317"/>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8" name="Conector recto 107">
              <a:extLst>
                <a:ext uri="{FF2B5EF4-FFF2-40B4-BE49-F238E27FC236}">
                  <a16:creationId xmlns:a16="http://schemas.microsoft.com/office/drawing/2014/main" id="{D67A3449-0A6E-0D7A-11A9-B8E416DC3B99}"/>
                </a:ext>
              </a:extLst>
            </p:cNvPr>
            <p:cNvCxnSpPr>
              <a:cxnSpLocks/>
              <a:stCxn id="117" idx="4"/>
              <a:endCxn id="113" idx="0"/>
            </p:cNvCxnSpPr>
            <p:nvPr/>
          </p:nvCxnSpPr>
          <p:spPr>
            <a:xfrm flipH="1">
              <a:off x="10302765" y="4860181"/>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Conector recto 108">
              <a:extLst>
                <a:ext uri="{FF2B5EF4-FFF2-40B4-BE49-F238E27FC236}">
                  <a16:creationId xmlns:a16="http://schemas.microsoft.com/office/drawing/2014/main" id="{5195AFB4-551A-CF19-1198-BBCDEFD69CC5}"/>
                </a:ext>
              </a:extLst>
            </p:cNvPr>
            <p:cNvCxnSpPr>
              <a:cxnSpLocks/>
            </p:cNvCxnSpPr>
            <p:nvPr/>
          </p:nvCxnSpPr>
          <p:spPr>
            <a:xfrm flipV="1">
              <a:off x="8719621" y="5055860"/>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1B050DE2-F35A-B885-D1D6-FBD03FEA7241}"/>
                    </a:ext>
                  </a:extLst>
                </p:cNvPr>
                <p:cNvSpPr txBox="1"/>
                <p:nvPr/>
              </p:nvSpPr>
              <p:spPr>
                <a:xfrm>
                  <a:off x="9422739" y="6071041"/>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110" name="CuadroTexto 109">
                  <a:extLst>
                    <a:ext uri="{FF2B5EF4-FFF2-40B4-BE49-F238E27FC236}">
                      <a16:creationId xmlns:a16="http://schemas.microsoft.com/office/drawing/2014/main" id="{1B050DE2-F35A-B885-D1D6-FBD03FEA7241}"/>
                    </a:ext>
                  </a:extLst>
                </p:cNvPr>
                <p:cNvSpPr txBox="1">
                  <a:spLocks noRot="1" noChangeAspect="1" noMove="1" noResize="1" noEditPoints="1" noAdjustHandles="1" noChangeArrowheads="1" noChangeShapeType="1" noTextEdit="1"/>
                </p:cNvSpPr>
                <p:nvPr/>
              </p:nvSpPr>
              <p:spPr>
                <a:xfrm>
                  <a:off x="9422739" y="6071041"/>
                  <a:ext cx="176908" cy="276999"/>
                </a:xfrm>
                <a:prstGeom prst="rect">
                  <a:avLst/>
                </a:prstGeom>
                <a:blipFill>
                  <a:blip r:embed="rId13"/>
                  <a:stretch>
                    <a:fillRect l="-20690" r="-17241"/>
                  </a:stretch>
                </a:blipFill>
              </p:spPr>
              <p:txBody>
                <a:bodyPr/>
                <a:lstStyle/>
                <a:p>
                  <a:r>
                    <a:rPr lang="es-ES">
                      <a:noFill/>
                    </a:rPr>
                    <a:t> </a:t>
                  </a:r>
                </a:p>
              </p:txBody>
            </p:sp>
          </mc:Fallback>
        </mc:AlternateContent>
        <p:grpSp>
          <p:nvGrpSpPr>
            <p:cNvPr id="111" name="Grupo 110">
              <a:extLst>
                <a:ext uri="{FF2B5EF4-FFF2-40B4-BE49-F238E27FC236}">
                  <a16:creationId xmlns:a16="http://schemas.microsoft.com/office/drawing/2014/main" id="{79110696-6B50-4A24-4643-7D07514AEA12}"/>
                </a:ext>
              </a:extLst>
            </p:cNvPr>
            <p:cNvGrpSpPr/>
            <p:nvPr/>
          </p:nvGrpSpPr>
          <p:grpSpPr>
            <a:xfrm>
              <a:off x="7952518" y="4007162"/>
              <a:ext cx="2987841" cy="2073243"/>
              <a:chOff x="2435382" y="3902044"/>
              <a:chExt cx="2987841" cy="2073243"/>
            </a:xfrm>
          </p:grpSpPr>
          <p:cxnSp>
            <p:nvCxnSpPr>
              <p:cNvPr id="124" name="Conector recto de flecha 123">
                <a:extLst>
                  <a:ext uri="{FF2B5EF4-FFF2-40B4-BE49-F238E27FC236}">
                    <a16:creationId xmlns:a16="http://schemas.microsoft.com/office/drawing/2014/main" id="{DA0EDE71-102A-9BB0-7580-A84FC69593FF}"/>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Conector recto de flecha 124">
                <a:extLst>
                  <a:ext uri="{FF2B5EF4-FFF2-40B4-BE49-F238E27FC236}">
                    <a16:creationId xmlns:a16="http://schemas.microsoft.com/office/drawing/2014/main" id="{4DF501AE-F383-FDA3-D56C-8F7BC0984F27}"/>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CuadroTexto 112">
                  <a:extLst>
                    <a:ext uri="{FF2B5EF4-FFF2-40B4-BE49-F238E27FC236}">
                      <a16:creationId xmlns:a16="http://schemas.microsoft.com/office/drawing/2014/main" id="{A01CC63A-F8FD-96C5-908B-5213C5B675AE}"/>
                    </a:ext>
                  </a:extLst>
                </p:cNvPr>
                <p:cNvSpPr txBox="1"/>
                <p:nvPr/>
              </p:nvSpPr>
              <p:spPr>
                <a:xfrm>
                  <a:off x="10010345"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113" name="CuadroTexto 112">
                  <a:extLst>
                    <a:ext uri="{FF2B5EF4-FFF2-40B4-BE49-F238E27FC236}">
                      <a16:creationId xmlns:a16="http://schemas.microsoft.com/office/drawing/2014/main" id="{A01CC63A-F8FD-96C5-908B-5213C5B675AE}"/>
                    </a:ext>
                  </a:extLst>
                </p:cNvPr>
                <p:cNvSpPr txBox="1">
                  <a:spLocks noRot="1" noChangeAspect="1" noMove="1" noResize="1" noEditPoints="1" noAdjustHandles="1" noChangeArrowheads="1" noChangeShapeType="1" noTextEdit="1"/>
                </p:cNvSpPr>
                <p:nvPr/>
              </p:nvSpPr>
              <p:spPr>
                <a:xfrm>
                  <a:off x="10010345" y="6071041"/>
                  <a:ext cx="584840" cy="276999"/>
                </a:xfrm>
                <a:prstGeom prst="rect">
                  <a:avLst/>
                </a:prstGeom>
                <a:blipFill>
                  <a:blip r:embed="rId14"/>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4" name="CuadroTexto 113">
                  <a:extLst>
                    <a:ext uri="{FF2B5EF4-FFF2-40B4-BE49-F238E27FC236}">
                      <a16:creationId xmlns:a16="http://schemas.microsoft.com/office/drawing/2014/main" id="{36123721-0B1B-1F93-B708-6DE5D24BDCCC}"/>
                    </a:ext>
                  </a:extLst>
                </p:cNvPr>
                <p:cNvSpPr txBox="1"/>
                <p:nvPr/>
              </p:nvSpPr>
              <p:spPr>
                <a:xfrm>
                  <a:off x="8427201"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114" name="CuadroTexto 113">
                  <a:extLst>
                    <a:ext uri="{FF2B5EF4-FFF2-40B4-BE49-F238E27FC236}">
                      <a16:creationId xmlns:a16="http://schemas.microsoft.com/office/drawing/2014/main" id="{36123721-0B1B-1F93-B708-6DE5D24BDCCC}"/>
                    </a:ext>
                  </a:extLst>
                </p:cNvPr>
                <p:cNvSpPr txBox="1">
                  <a:spLocks noRot="1" noChangeAspect="1" noMove="1" noResize="1" noEditPoints="1" noAdjustHandles="1" noChangeArrowheads="1" noChangeShapeType="1" noTextEdit="1"/>
                </p:cNvSpPr>
                <p:nvPr/>
              </p:nvSpPr>
              <p:spPr>
                <a:xfrm>
                  <a:off x="8427201" y="6071041"/>
                  <a:ext cx="584840" cy="276999"/>
                </a:xfrm>
                <a:prstGeom prst="rect">
                  <a:avLst/>
                </a:prstGeom>
                <a:blipFill>
                  <a:blip r:embed="rId15"/>
                  <a:stretch>
                    <a:fillRect l="-6250" r="-9375" b="-8889"/>
                  </a:stretch>
                </a:blipFill>
              </p:spPr>
              <p:txBody>
                <a:bodyPr/>
                <a:lstStyle/>
                <a:p>
                  <a:r>
                    <a:rPr lang="es-ES">
                      <a:noFill/>
                    </a:rPr>
                    <a:t> </a:t>
                  </a:r>
                </a:p>
              </p:txBody>
            </p:sp>
          </mc:Fallback>
        </mc:AlternateContent>
        <p:grpSp>
          <p:nvGrpSpPr>
            <p:cNvPr id="115" name="Grupo 114">
              <a:extLst>
                <a:ext uri="{FF2B5EF4-FFF2-40B4-BE49-F238E27FC236}">
                  <a16:creationId xmlns:a16="http://schemas.microsoft.com/office/drawing/2014/main" id="{B81AAA4A-7E98-EA28-AA9F-357B9B81DEB8}"/>
                </a:ext>
              </a:extLst>
            </p:cNvPr>
            <p:cNvGrpSpPr/>
            <p:nvPr/>
          </p:nvGrpSpPr>
          <p:grpSpPr>
            <a:xfrm>
              <a:off x="8719621" y="4404997"/>
              <a:ext cx="791572" cy="489235"/>
              <a:chOff x="3202485" y="4299879"/>
              <a:chExt cx="791572" cy="489235"/>
            </a:xfrm>
          </p:grpSpPr>
          <p:grpSp>
            <p:nvGrpSpPr>
              <p:cNvPr id="119" name="Grupo 118">
                <a:extLst>
                  <a:ext uri="{FF2B5EF4-FFF2-40B4-BE49-F238E27FC236}">
                    <a16:creationId xmlns:a16="http://schemas.microsoft.com/office/drawing/2014/main" id="{1264CABB-92DC-937F-9991-0595475CFA02}"/>
                  </a:ext>
                </a:extLst>
              </p:cNvPr>
              <p:cNvGrpSpPr/>
              <p:nvPr/>
            </p:nvGrpSpPr>
            <p:grpSpPr>
              <a:xfrm>
                <a:off x="3202485" y="4607445"/>
                <a:ext cx="791572" cy="181669"/>
                <a:chOff x="3202485" y="4624994"/>
                <a:chExt cx="791572" cy="181669"/>
              </a:xfrm>
            </p:grpSpPr>
            <p:cxnSp>
              <p:nvCxnSpPr>
                <p:cNvPr id="121" name="Conector recto 120">
                  <a:extLst>
                    <a:ext uri="{FF2B5EF4-FFF2-40B4-BE49-F238E27FC236}">
                      <a16:creationId xmlns:a16="http://schemas.microsoft.com/office/drawing/2014/main" id="{6625D338-2832-A494-2DDA-FB1E715CBD01}"/>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Conector recto 121">
                  <a:extLst>
                    <a:ext uri="{FF2B5EF4-FFF2-40B4-BE49-F238E27FC236}">
                      <a16:creationId xmlns:a16="http://schemas.microsoft.com/office/drawing/2014/main" id="{441AAE45-B741-E00B-42D0-FEFF89BDAC0F}"/>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Conector recto 122">
                  <a:extLst>
                    <a:ext uri="{FF2B5EF4-FFF2-40B4-BE49-F238E27FC236}">
                      <a16:creationId xmlns:a16="http://schemas.microsoft.com/office/drawing/2014/main" id="{8F895A17-FD3D-1C58-2D7B-16433F129DA8}"/>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9DB87AD7-2F6B-6F5D-160A-C7B04807D691}"/>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120" name="CuadroTexto 119">
                    <a:extLst>
                      <a:ext uri="{FF2B5EF4-FFF2-40B4-BE49-F238E27FC236}">
                        <a16:creationId xmlns:a16="http://schemas.microsoft.com/office/drawing/2014/main" id="{9DB87AD7-2F6B-6F5D-160A-C7B04807D691}"/>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16"/>
                    <a:stretch>
                      <a:fillRect/>
                    </a:stretch>
                  </a:blipFill>
                </p:spPr>
                <p:txBody>
                  <a:bodyPr/>
                  <a:lstStyle/>
                  <a:p>
                    <a:r>
                      <a:rPr lang="es-ES">
                        <a:noFill/>
                      </a:rPr>
                      <a:t> </a:t>
                    </a:r>
                  </a:p>
                </p:txBody>
              </p:sp>
            </mc:Fallback>
          </mc:AlternateContent>
        </p:grpSp>
        <p:cxnSp>
          <p:nvCxnSpPr>
            <p:cNvPr id="116" name="Conector recto 115">
              <a:extLst>
                <a:ext uri="{FF2B5EF4-FFF2-40B4-BE49-F238E27FC236}">
                  <a16:creationId xmlns:a16="http://schemas.microsoft.com/office/drawing/2014/main" id="{83B47289-C9A0-37B4-9D3C-D7C6414E7063}"/>
                </a:ext>
              </a:extLst>
            </p:cNvPr>
            <p:cNvCxnSpPr>
              <a:cxnSpLocks/>
            </p:cNvCxnSpPr>
            <p:nvPr/>
          </p:nvCxnSpPr>
          <p:spPr>
            <a:xfrm flipV="1">
              <a:off x="8427201" y="4679624"/>
              <a:ext cx="2167984" cy="1030067"/>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17" name="Elipse 116">
              <a:extLst>
                <a:ext uri="{FF2B5EF4-FFF2-40B4-BE49-F238E27FC236}">
                  <a16:creationId xmlns:a16="http://schemas.microsoft.com/office/drawing/2014/main" id="{75C4276A-5A30-B092-71D4-02067C433358}"/>
                </a:ext>
              </a:extLst>
            </p:cNvPr>
            <p:cNvSpPr/>
            <p:nvPr/>
          </p:nvSpPr>
          <p:spPr>
            <a:xfrm>
              <a:off x="10248766" y="4752181"/>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Elipse 117">
              <a:extLst>
                <a:ext uri="{FF2B5EF4-FFF2-40B4-BE49-F238E27FC236}">
                  <a16:creationId xmlns:a16="http://schemas.microsoft.com/office/drawing/2014/main" id="{70AE6B94-AC66-4DD8-631F-347FB2D89825}"/>
                </a:ext>
              </a:extLst>
            </p:cNvPr>
            <p:cNvSpPr/>
            <p:nvPr/>
          </p:nvSpPr>
          <p:spPr>
            <a:xfrm>
              <a:off x="9457194" y="53393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Elipse 111">
              <a:extLst>
                <a:ext uri="{FF2B5EF4-FFF2-40B4-BE49-F238E27FC236}">
                  <a16:creationId xmlns:a16="http://schemas.microsoft.com/office/drawing/2014/main" id="{E778AFCE-37EB-A695-324A-9BB430C095D5}"/>
                </a:ext>
              </a:extLst>
            </p:cNvPr>
            <p:cNvSpPr/>
            <p:nvPr/>
          </p:nvSpPr>
          <p:spPr>
            <a:xfrm>
              <a:off x="8665622" y="5499835"/>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40" name="Grupo 139">
            <a:extLst>
              <a:ext uri="{FF2B5EF4-FFF2-40B4-BE49-F238E27FC236}">
                <a16:creationId xmlns:a16="http://schemas.microsoft.com/office/drawing/2014/main" id="{36682818-C197-32F3-4BA2-076BE6E245E9}"/>
              </a:ext>
            </a:extLst>
          </p:cNvPr>
          <p:cNvGrpSpPr/>
          <p:nvPr/>
        </p:nvGrpSpPr>
        <p:grpSpPr>
          <a:xfrm>
            <a:off x="1767612" y="6299314"/>
            <a:ext cx="2634581" cy="369332"/>
            <a:chOff x="4702973" y="6209540"/>
            <a:chExt cx="2634581" cy="369332"/>
          </a:xfrm>
        </p:grpSpPr>
        <p:sp>
          <p:nvSpPr>
            <p:cNvPr id="132" name="CuadroTexto 131">
              <a:extLst>
                <a:ext uri="{FF2B5EF4-FFF2-40B4-BE49-F238E27FC236}">
                  <a16:creationId xmlns:a16="http://schemas.microsoft.com/office/drawing/2014/main" id="{D300C71B-04A4-1F96-7F20-24ABD398D9F3}"/>
                </a:ext>
              </a:extLst>
            </p:cNvPr>
            <p:cNvSpPr txBox="1"/>
            <p:nvPr/>
          </p:nvSpPr>
          <p:spPr>
            <a:xfrm>
              <a:off x="4882973" y="6209540"/>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analítica</a:t>
              </a:r>
            </a:p>
          </p:txBody>
        </p:sp>
        <p:cxnSp>
          <p:nvCxnSpPr>
            <p:cNvPr id="133" name="Conector recto 132">
              <a:extLst>
                <a:ext uri="{FF2B5EF4-FFF2-40B4-BE49-F238E27FC236}">
                  <a16:creationId xmlns:a16="http://schemas.microsoft.com/office/drawing/2014/main" id="{877FA79C-224C-DE14-9D30-CBD74DA34CBC}"/>
                </a:ext>
              </a:extLst>
            </p:cNvPr>
            <p:cNvCxnSpPr>
              <a:cxnSpLocks/>
            </p:cNvCxnSpPr>
            <p:nvPr/>
          </p:nvCxnSpPr>
          <p:spPr>
            <a:xfrm flipV="1">
              <a:off x="4702973" y="6394206"/>
              <a:ext cx="180000" cy="0"/>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39" name="Grupo 138">
            <a:extLst>
              <a:ext uri="{FF2B5EF4-FFF2-40B4-BE49-F238E27FC236}">
                <a16:creationId xmlns:a16="http://schemas.microsoft.com/office/drawing/2014/main" id="{3E6F3A8F-FEDC-61A0-6B84-B2E14A53166B}"/>
              </a:ext>
            </a:extLst>
          </p:cNvPr>
          <p:cNvGrpSpPr/>
          <p:nvPr/>
        </p:nvGrpSpPr>
        <p:grpSpPr>
          <a:xfrm>
            <a:off x="4430970" y="6299314"/>
            <a:ext cx="2634581" cy="369332"/>
            <a:chOff x="7366331" y="6242783"/>
            <a:chExt cx="2634581" cy="369332"/>
          </a:xfrm>
        </p:grpSpPr>
        <p:sp>
          <p:nvSpPr>
            <p:cNvPr id="134" name="CuadroTexto 133">
              <a:extLst>
                <a:ext uri="{FF2B5EF4-FFF2-40B4-BE49-F238E27FC236}">
                  <a16:creationId xmlns:a16="http://schemas.microsoft.com/office/drawing/2014/main" id="{F00B7DCE-31E0-AB76-09D2-C4CF647FD717}"/>
                </a:ext>
              </a:extLst>
            </p:cNvPr>
            <p:cNvSpPr txBox="1"/>
            <p:nvPr/>
          </p:nvSpPr>
          <p:spPr>
            <a:xfrm>
              <a:off x="7546331" y="6242783"/>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numérica</a:t>
              </a:r>
            </a:p>
          </p:txBody>
        </p:sp>
        <p:cxnSp>
          <p:nvCxnSpPr>
            <p:cNvPr id="135" name="Conector recto 134">
              <a:extLst>
                <a:ext uri="{FF2B5EF4-FFF2-40B4-BE49-F238E27FC236}">
                  <a16:creationId xmlns:a16="http://schemas.microsoft.com/office/drawing/2014/main" id="{8463881A-2AF6-F665-3494-039866A277EB}"/>
                </a:ext>
              </a:extLst>
            </p:cNvPr>
            <p:cNvCxnSpPr>
              <a:cxnSpLocks/>
            </p:cNvCxnSpPr>
            <p:nvPr/>
          </p:nvCxnSpPr>
          <p:spPr>
            <a:xfrm flipV="1">
              <a:off x="7366331" y="6427449"/>
              <a:ext cx="18000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41" name="CuadroTexto 140">
            <a:extLst>
              <a:ext uri="{FF2B5EF4-FFF2-40B4-BE49-F238E27FC236}">
                <a16:creationId xmlns:a16="http://schemas.microsoft.com/office/drawing/2014/main" id="{3B09F1D0-F872-5BF6-2375-032B889005F8}"/>
              </a:ext>
            </a:extLst>
          </p:cNvPr>
          <p:cNvSpPr txBox="1"/>
          <p:nvPr/>
        </p:nvSpPr>
        <p:spPr>
          <a:xfrm>
            <a:off x="844369"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Forward difference</a:t>
            </a:r>
          </a:p>
        </p:txBody>
      </p:sp>
      <mc:AlternateContent xmlns:mc="http://schemas.openxmlformats.org/markup-compatibility/2006" xmlns:a14="http://schemas.microsoft.com/office/drawing/2010/main">
        <mc:Choice Requires="a14">
          <p:sp>
            <p:nvSpPr>
              <p:cNvPr id="142" name="CuadroTexto 141">
                <a:extLst>
                  <a:ext uri="{FF2B5EF4-FFF2-40B4-BE49-F238E27FC236}">
                    <a16:creationId xmlns:a16="http://schemas.microsoft.com/office/drawing/2014/main" id="{ED393355-B776-D5B2-F883-1F6871D445F0}"/>
                  </a:ext>
                </a:extLst>
              </p:cNvPr>
              <p:cNvSpPr txBox="1"/>
              <p:nvPr/>
            </p:nvSpPr>
            <p:spPr>
              <a:xfrm>
                <a:off x="5021557" y="3389752"/>
                <a:ext cx="22094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b="0" i="1" smtClean="0">
                                  <a:latin typeface="Cambria Math" panose="02040503050406030204" pitchFamily="18" charset="0"/>
                                </a:rPr>
                                <m:t>𝑥</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r>
                            <a:rPr lang="es-ES" i="1">
                              <a:latin typeface="Cambria Math" panose="02040503050406030204" pitchFamily="18" charset="0"/>
                            </a:rPr>
                            <m:t>)</m:t>
                          </m:r>
                        </m:num>
                        <m:den>
                          <m:r>
                            <a:rPr lang="es-ES" i="1">
                              <a:latin typeface="Cambria Math" panose="02040503050406030204" pitchFamily="18" charset="0"/>
                            </a:rPr>
                            <m:t>h</m:t>
                          </m:r>
                        </m:den>
                      </m:f>
                    </m:oMath>
                  </m:oMathPara>
                </a14:m>
                <a:endParaRPr lang="es-ES" dirty="0"/>
              </a:p>
            </p:txBody>
          </p:sp>
        </mc:Choice>
        <mc:Fallback xmlns="">
          <p:sp>
            <p:nvSpPr>
              <p:cNvPr id="142" name="CuadroTexto 141">
                <a:extLst>
                  <a:ext uri="{FF2B5EF4-FFF2-40B4-BE49-F238E27FC236}">
                    <a16:creationId xmlns:a16="http://schemas.microsoft.com/office/drawing/2014/main" id="{ED393355-B776-D5B2-F883-1F6871D445F0}"/>
                  </a:ext>
                </a:extLst>
              </p:cNvPr>
              <p:cNvSpPr txBox="1">
                <a:spLocks noRot="1" noChangeAspect="1" noMove="1" noResize="1" noEditPoints="1" noAdjustHandles="1" noChangeArrowheads="1" noChangeShapeType="1" noTextEdit="1"/>
              </p:cNvSpPr>
              <p:nvPr/>
            </p:nvSpPr>
            <p:spPr>
              <a:xfrm>
                <a:off x="5021557" y="3389752"/>
                <a:ext cx="2209451" cy="537519"/>
              </a:xfrm>
              <a:prstGeom prst="rect">
                <a:avLst/>
              </a:prstGeom>
              <a:blipFill>
                <a:blip r:embed="rId17"/>
                <a:stretch>
                  <a:fillRect/>
                </a:stretch>
              </a:blipFill>
            </p:spPr>
            <p:txBody>
              <a:bodyPr/>
              <a:lstStyle/>
              <a:p>
                <a:r>
                  <a:rPr lang="es-ES">
                    <a:noFill/>
                  </a:rPr>
                  <a:t> </a:t>
                </a:r>
              </a:p>
            </p:txBody>
          </p:sp>
        </mc:Fallback>
      </mc:AlternateContent>
      <p:sp>
        <p:nvSpPr>
          <p:cNvPr id="143" name="CuadroTexto 142">
            <a:extLst>
              <a:ext uri="{FF2B5EF4-FFF2-40B4-BE49-F238E27FC236}">
                <a16:creationId xmlns:a16="http://schemas.microsoft.com/office/drawing/2014/main" id="{4399C5E3-C573-8DA4-6A4F-085D74288554}"/>
              </a:ext>
            </a:extLst>
          </p:cNvPr>
          <p:cNvSpPr txBox="1"/>
          <p:nvPr/>
        </p:nvSpPr>
        <p:spPr>
          <a:xfrm>
            <a:off x="4567608"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Backward difference</a:t>
            </a:r>
          </a:p>
        </p:txBody>
      </p:sp>
      <p:sp>
        <p:nvSpPr>
          <p:cNvPr id="144" name="CuadroTexto 143">
            <a:extLst>
              <a:ext uri="{FF2B5EF4-FFF2-40B4-BE49-F238E27FC236}">
                <a16:creationId xmlns:a16="http://schemas.microsoft.com/office/drawing/2014/main" id="{C0267734-6DBC-6749-D14D-E8908B94BA6E}"/>
              </a:ext>
            </a:extLst>
          </p:cNvPr>
          <p:cNvSpPr txBox="1"/>
          <p:nvPr/>
        </p:nvSpPr>
        <p:spPr>
          <a:xfrm>
            <a:off x="8290846"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Central difference</a:t>
            </a:r>
          </a:p>
        </p:txBody>
      </p:sp>
    </p:spTree>
    <p:extLst>
      <p:ext uri="{BB962C8B-B14F-4D97-AF65-F5344CB8AC3E}">
        <p14:creationId xmlns:p14="http://schemas.microsoft.com/office/powerpoint/2010/main" val="386034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ABB737-02AB-1683-FCD6-3E27799D54A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7FA88BD-E6A8-A27B-DDE7-6FFA51D4CA5D}"/>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sp>
        <p:nvSpPr>
          <p:cNvPr id="148" name="Título 1">
            <a:extLst>
              <a:ext uri="{FF2B5EF4-FFF2-40B4-BE49-F238E27FC236}">
                <a16:creationId xmlns:a16="http://schemas.microsoft.com/office/drawing/2014/main" id="{091DAEE8-D1EF-B820-BFC4-80EDB3817A42}"/>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6" name="Marcador de número de diapositiva 5">
            <a:extLst>
              <a:ext uri="{FF2B5EF4-FFF2-40B4-BE49-F238E27FC236}">
                <a16:creationId xmlns:a16="http://schemas.microsoft.com/office/drawing/2014/main" id="{DB68474E-CB45-85E8-7BF1-137A0B53F3D5}"/>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18</a:t>
            </a:fld>
            <a:endParaRPr lang="es-ES"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617E59-53DC-7AAE-1E35-C6E59E40722C}"/>
                  </a:ext>
                </a:extLst>
              </p:cNvPr>
              <p:cNvSpPr txBox="1"/>
              <p:nvPr/>
            </p:nvSpPr>
            <p:spPr>
              <a:xfrm>
                <a:off x="4798369" y="1724633"/>
                <a:ext cx="2595262"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solidFill>
                                <a:schemeClr val="accent1">
                                  <a:lumMod val="75000"/>
                                </a:schemeClr>
                              </a:solidFill>
                              <a:latin typeface="Cambria Math" panose="02040503050406030204" pitchFamily="18" charset="0"/>
                            </a:rPr>
                          </m:ctrlPr>
                        </m:fPr>
                        <m:num>
                          <m:r>
                            <a:rPr lang="es-ES" i="1" smtClean="0">
                              <a:solidFill>
                                <a:schemeClr val="accent1">
                                  <a:lumMod val="75000"/>
                                </a:schemeClr>
                              </a:solidFill>
                              <a:latin typeface="Cambria Math" panose="02040503050406030204" pitchFamily="18" charset="0"/>
                            </a:rPr>
                            <m:t>𝑑</m:t>
                          </m:r>
                          <m:r>
                            <a:rPr lang="es-ES" b="0" i="1" smtClean="0">
                              <a:solidFill>
                                <a:schemeClr val="accent1">
                                  <a:lumMod val="75000"/>
                                </a:schemeClr>
                              </a:solidFill>
                              <a:latin typeface="Cambria Math" panose="02040503050406030204" pitchFamily="18" charset="0"/>
                            </a:rPr>
                            <m:t>𝑓</m:t>
                          </m:r>
                        </m:num>
                        <m:den>
                          <m:r>
                            <a:rPr lang="es-ES" i="1" smtClean="0">
                              <a:solidFill>
                                <a:schemeClr val="accent1">
                                  <a:lumMod val="75000"/>
                                </a:schemeClr>
                              </a:solidFill>
                              <a:latin typeface="Cambria Math" panose="02040503050406030204" pitchFamily="18" charset="0"/>
                            </a:rPr>
                            <m:t>𝑑𝑥</m:t>
                          </m:r>
                        </m:den>
                      </m:f>
                      <m:r>
                        <a:rPr lang="es-ES" b="0" i="1" smtClean="0">
                          <a:solidFill>
                            <a:schemeClr val="accent1">
                              <a:lumMod val="75000"/>
                            </a:schemeClr>
                          </a:solidFill>
                          <a:latin typeface="Cambria Math" panose="02040503050406030204" pitchFamily="18" charset="0"/>
                        </a:rPr>
                        <m:t>=</m:t>
                      </m:r>
                      <m:func>
                        <m:funcPr>
                          <m:ctrlPr>
                            <a:rPr lang="es-ES" b="0" i="1" smtClean="0">
                              <a:solidFill>
                                <a:schemeClr val="accent1">
                                  <a:lumMod val="75000"/>
                                </a:schemeClr>
                              </a:solidFill>
                              <a:latin typeface="Cambria Math" panose="02040503050406030204" pitchFamily="18" charset="0"/>
                            </a:rPr>
                          </m:ctrlPr>
                        </m:funcPr>
                        <m:fName>
                          <m:limLow>
                            <m:limLowPr>
                              <m:ctrlPr>
                                <a:rPr lang="es-ES" b="0" i="1" smtClean="0">
                                  <a:solidFill>
                                    <a:schemeClr val="accent1">
                                      <a:lumMod val="75000"/>
                                    </a:schemeClr>
                                  </a:solidFill>
                                  <a:latin typeface="Cambria Math" panose="02040503050406030204" pitchFamily="18" charset="0"/>
                                </a:rPr>
                              </m:ctrlPr>
                            </m:limLowPr>
                            <m:e>
                              <m:r>
                                <m:rPr>
                                  <m:sty m:val="p"/>
                                </m:rPr>
                                <a:rPr lang="es-ES" b="0" i="0" smtClean="0">
                                  <a:solidFill>
                                    <a:schemeClr val="accent1">
                                      <a:lumMod val="75000"/>
                                    </a:schemeClr>
                                  </a:solidFill>
                                  <a:latin typeface="Cambria Math" panose="02040503050406030204" pitchFamily="18" charset="0"/>
                                </a:rPr>
                                <m:t>lim</m:t>
                              </m:r>
                            </m:e>
                            <m:lim>
                              <m:r>
                                <a:rPr lang="es-ES" b="0" i="1" smtClean="0">
                                  <a:solidFill>
                                    <a:schemeClr val="accent1">
                                      <a:lumMod val="75000"/>
                                    </a:schemeClr>
                                  </a:solidFill>
                                  <a:latin typeface="Cambria Math" panose="02040503050406030204" pitchFamily="18" charset="0"/>
                                </a:rPr>
                                <m:t>h</m:t>
                              </m:r>
                              <m:r>
                                <a:rPr lang="es-ES" b="0" i="1" smtClean="0">
                                  <a:solidFill>
                                    <a:schemeClr val="accent1">
                                      <a:lumMod val="75000"/>
                                    </a:schemeClr>
                                  </a:solidFill>
                                  <a:latin typeface="Cambria Math" panose="02040503050406030204" pitchFamily="18" charset="0"/>
                                  <a:ea typeface="Cambria Math" panose="02040503050406030204" pitchFamily="18" charset="0"/>
                                </a:rPr>
                                <m:t>→0</m:t>
                              </m:r>
                            </m:lim>
                          </m:limLow>
                        </m:fName>
                        <m:e>
                          <m:f>
                            <m:fPr>
                              <m:ctrlPr>
                                <a:rPr lang="es-ES" b="0" i="1" smtClean="0">
                                  <a:solidFill>
                                    <a:schemeClr val="accent1">
                                      <a:lumMod val="75000"/>
                                    </a:schemeClr>
                                  </a:solidFill>
                                  <a:latin typeface="Cambria Math" panose="02040503050406030204" pitchFamily="18" charset="0"/>
                                </a:rPr>
                              </m:ctrlPr>
                            </m:fPr>
                            <m:num>
                              <m:r>
                                <a:rPr lang="es-ES" b="0" i="1" smtClean="0">
                                  <a:solidFill>
                                    <a:schemeClr val="accent1">
                                      <a:lumMod val="75000"/>
                                    </a:schemeClr>
                                  </a:solidFill>
                                  <a:latin typeface="Cambria Math" panose="02040503050406030204" pitchFamily="18" charset="0"/>
                                </a:rPr>
                                <m:t>𝑓</m:t>
                              </m:r>
                              <m:d>
                                <m:dPr>
                                  <m:ctrlPr>
                                    <a:rPr lang="es-ES" b="0" i="1" smtClean="0">
                                      <a:solidFill>
                                        <a:schemeClr val="accent1">
                                          <a:lumMod val="75000"/>
                                        </a:schemeClr>
                                      </a:solidFill>
                                      <a:latin typeface="Cambria Math" panose="02040503050406030204" pitchFamily="18" charset="0"/>
                                    </a:rPr>
                                  </m:ctrlPr>
                                </m:dPr>
                                <m:e>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h</m:t>
                                  </m:r>
                                </m:e>
                              </m:d>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𝑓</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num>
                            <m:den>
                              <m:r>
                                <a:rPr lang="es-ES" b="0" i="1" smtClean="0">
                                  <a:solidFill>
                                    <a:schemeClr val="accent1">
                                      <a:lumMod val="75000"/>
                                    </a:schemeClr>
                                  </a:solidFill>
                                  <a:latin typeface="Cambria Math" panose="02040503050406030204" pitchFamily="18" charset="0"/>
                                </a:rPr>
                                <m:t>h</m:t>
                              </m:r>
                            </m:den>
                          </m:f>
                        </m:e>
                      </m:func>
                    </m:oMath>
                  </m:oMathPara>
                </a14:m>
                <a:endParaRPr lang="es-ES" dirty="0">
                  <a:solidFill>
                    <a:schemeClr val="accent1">
                      <a:lumMod val="75000"/>
                    </a:schemeClr>
                  </a:solidFill>
                </a:endParaRPr>
              </a:p>
            </p:txBody>
          </p:sp>
        </mc:Choice>
        <mc:Fallback xmlns="">
          <p:sp>
            <p:nvSpPr>
              <p:cNvPr id="3" name="CuadroTexto 2">
                <a:extLst>
                  <a:ext uri="{FF2B5EF4-FFF2-40B4-BE49-F238E27FC236}">
                    <a16:creationId xmlns:a16="http://schemas.microsoft.com/office/drawing/2014/main" id="{6F617E59-53DC-7AAE-1E35-C6E59E40722C}"/>
                  </a:ext>
                </a:extLst>
              </p:cNvPr>
              <p:cNvSpPr txBox="1">
                <a:spLocks noRot="1" noChangeAspect="1" noMove="1" noResize="1" noEditPoints="1" noAdjustHandles="1" noChangeArrowheads="1" noChangeShapeType="1" noTextEdit="1"/>
              </p:cNvSpPr>
              <p:nvPr/>
            </p:nvSpPr>
            <p:spPr>
              <a:xfrm>
                <a:off x="4798369" y="1724633"/>
                <a:ext cx="2595262" cy="537519"/>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18ED0CEA-F1BC-25E2-B9EB-D1A637A9E3E7}"/>
                  </a:ext>
                </a:extLst>
              </p:cNvPr>
              <p:cNvSpPr txBox="1"/>
              <p:nvPr/>
            </p:nvSpPr>
            <p:spPr>
              <a:xfrm>
                <a:off x="3362934" y="3249612"/>
                <a:ext cx="4950651" cy="688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𝑠</m:t>
                          </m:r>
                        </m:e>
                        <m:sup>
                          <m:r>
                            <a:rPr lang="es-ES" b="0" i="1" smtClean="0">
                              <a:latin typeface="Cambria Math" panose="02040503050406030204" pitchFamily="18" charset="0"/>
                              <a:ea typeface="Cambria Math" panose="02040503050406030204" pitchFamily="18" charset="0"/>
                            </a:rPr>
                            <m:t>′</m:t>
                          </m:r>
                        </m:sup>
                      </m:sSup>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𝑡</m:t>
                              </m:r>
                            </m:e>
                            <m:sub>
                              <m:r>
                                <a:rPr lang="es-ES" b="0" i="1" smtClean="0">
                                  <a:latin typeface="Cambria Math" panose="02040503050406030204" pitchFamily="18" charset="0"/>
                                  <a:ea typeface="Cambria Math" panose="02040503050406030204" pitchFamily="18" charset="0"/>
                                </a:rPr>
                                <m:t>𝑛</m:t>
                              </m:r>
                            </m:sub>
                          </m:sSub>
                        </m:e>
                      </m:d>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d>
                            <m:dPr>
                              <m:begChr m:val=""/>
                              <m:endChr m:val="|"/>
                              <m:ctrlPr>
                                <a:rPr lang="es-ES" i="1" smtClean="0">
                                  <a:latin typeface="Cambria Math" panose="02040503050406030204" pitchFamily="18" charset="0"/>
                                  <a:ea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𝑑𝑠</m:t>
                                  </m:r>
                                </m:num>
                                <m:den>
                                  <m:r>
                                    <a:rPr lang="es-ES" i="1">
                                      <a:latin typeface="Cambria Math" panose="02040503050406030204" pitchFamily="18" charset="0"/>
                                    </a:rPr>
                                    <m:t>𝑑𝑡</m:t>
                                  </m:r>
                                </m:den>
                              </m:f>
                            </m:e>
                          </m:d>
                        </m:e>
                        <m:sub>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𝑡</m:t>
                              </m:r>
                            </m:e>
                            <m:sub>
                              <m:r>
                                <a:rPr lang="es-ES" b="0" i="1" smtClean="0">
                                  <a:latin typeface="Cambria Math" panose="02040503050406030204" pitchFamily="18" charset="0"/>
                                  <a:ea typeface="Cambria Math" panose="02040503050406030204" pitchFamily="18" charset="0"/>
                                </a:rPr>
                                <m:t>𝑛</m:t>
                              </m:r>
                            </m:sub>
                          </m:sSub>
                        </m:sub>
                      </m:sSub>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𝑠</m:t>
                          </m:r>
                          <m:d>
                            <m:dPr>
                              <m:ctrlPr>
                                <a:rPr lang="es-ES" i="1">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e>
                          </m:d>
                          <m:r>
                            <a:rPr lang="es-ES" i="1">
                              <a:latin typeface="Cambria Math" panose="02040503050406030204" pitchFamily="18" charset="0"/>
                            </a:rPr>
                            <m:t>−</m:t>
                          </m:r>
                          <m:r>
                            <a:rPr lang="es-ES" b="0" i="1" smtClean="0">
                              <a:latin typeface="Cambria Math" panose="02040503050406030204" pitchFamily="18" charset="0"/>
                            </a:rPr>
                            <m:t>𝑠</m:t>
                          </m:r>
                          <m:d>
                            <m:dPr>
                              <m:ctrlPr>
                                <a:rPr lang="es-ES" b="0" i="1">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e>
                          </m:d>
                        </m:num>
                        <m:den>
                          <m:r>
                            <a:rPr lang="es-ES" b="0" i="1" smtClean="0">
                              <a:latin typeface="Cambria Math" panose="02040503050406030204" pitchFamily="18" charset="0"/>
                            </a:rPr>
                            <m:t>2</m:t>
                          </m:r>
                          <m:r>
                            <m:rPr>
                              <m:sty m:val="p"/>
                            </m:rPr>
                            <a:rPr lang="es-ES" b="0" i="0" smtClean="0">
                              <a:latin typeface="Cambria Math" panose="02040503050406030204" pitchFamily="18" charset="0"/>
                            </a:rPr>
                            <m:t>Δ</m:t>
                          </m:r>
                          <m:r>
                            <a:rPr lang="es-ES" b="0" i="1" smtClean="0">
                              <a:latin typeface="Cambria Math" panose="02040503050406030204" pitchFamily="18" charset="0"/>
                            </a:rPr>
                            <m:t>𝑡</m:t>
                          </m:r>
                        </m:den>
                      </m:f>
                      <m:r>
                        <a:rPr lang="es-ES" b="0" i="1" smtClean="0">
                          <a:latin typeface="Cambria Math" panose="02040503050406030204" pitchFamily="18" charset="0"/>
                        </a:rPr>
                        <m:t>=</m:t>
                      </m:r>
                      <m:f>
                        <m:fPr>
                          <m:ctrlPr>
                            <a:rPr lang="es-ES" i="1">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rPr>
                                <m:t>𝑠</m:t>
                              </m:r>
                            </m:e>
                            <m:sub>
                              <m:r>
                                <a:rPr lang="es-ES" b="0" i="1" smtClean="0">
                                  <a:latin typeface="Cambria Math" panose="02040503050406030204" pitchFamily="18" charset="0"/>
                                </a:rPr>
                                <m:t>𝑛</m:t>
                              </m:r>
                              <m:r>
                                <a:rPr lang="es-ES" b="0" i="1" smtClean="0">
                                  <a:latin typeface="Cambria Math" panose="02040503050406030204" pitchFamily="18" charset="0"/>
                                </a:rPr>
                                <m:t>+1</m:t>
                              </m:r>
                            </m:sub>
                          </m:sSub>
                          <m:r>
                            <a:rPr lang="es-ES" i="1">
                              <a:latin typeface="Cambria Math" panose="02040503050406030204" pitchFamily="18" charset="0"/>
                            </a:rPr>
                            <m:t>−</m:t>
                          </m:r>
                          <m:sSub>
                            <m:sSubPr>
                              <m:ctrlPr>
                                <a:rPr lang="es-ES" b="0" i="1" smtClean="0">
                                  <a:latin typeface="Cambria Math" panose="02040503050406030204" pitchFamily="18" charset="0"/>
                                </a:rPr>
                              </m:ctrlPr>
                            </m:sSubPr>
                            <m:e>
                              <m:r>
                                <a:rPr lang="es-ES" i="1">
                                  <a:latin typeface="Cambria Math" panose="02040503050406030204" pitchFamily="18" charset="0"/>
                                </a:rPr>
                                <m:t>𝑠</m:t>
                              </m:r>
                            </m:e>
                            <m:sub>
                              <m:r>
                                <a:rPr lang="es-ES" b="0" i="1" smtClean="0">
                                  <a:latin typeface="Cambria Math" panose="02040503050406030204" pitchFamily="18" charset="0"/>
                                </a:rPr>
                                <m:t>𝑛</m:t>
                              </m:r>
                              <m:r>
                                <a:rPr lang="es-ES" b="0" i="1" smtClean="0">
                                  <a:latin typeface="Cambria Math" panose="02040503050406030204" pitchFamily="18" charset="0"/>
                                </a:rPr>
                                <m:t>−1</m:t>
                              </m:r>
                            </m:sub>
                          </m:sSub>
                        </m:num>
                        <m:den>
                          <m:r>
                            <a:rPr lang="es-ES" i="1">
                              <a:latin typeface="Cambria Math" panose="02040503050406030204" pitchFamily="18" charset="0"/>
                            </a:rPr>
                            <m:t>2</m:t>
                          </m:r>
                          <m:r>
                            <m:rPr>
                              <m:sty m:val="p"/>
                            </m:rPr>
                            <a:rPr lang="es-ES">
                              <a:latin typeface="Cambria Math" panose="02040503050406030204" pitchFamily="18" charset="0"/>
                            </a:rPr>
                            <m:t>Δ</m:t>
                          </m:r>
                          <m:r>
                            <a:rPr lang="es-ES" i="1">
                              <a:latin typeface="Cambria Math" panose="02040503050406030204" pitchFamily="18" charset="0"/>
                            </a:rPr>
                            <m:t>𝑡</m:t>
                          </m:r>
                        </m:den>
                      </m:f>
                    </m:oMath>
                  </m:oMathPara>
                </a14:m>
                <a:endParaRPr lang="es-ES" dirty="0"/>
              </a:p>
            </p:txBody>
          </p:sp>
        </mc:Choice>
        <mc:Fallback xmlns="">
          <p:sp>
            <p:nvSpPr>
              <p:cNvPr id="16" name="CuadroTexto 15">
                <a:extLst>
                  <a:ext uri="{FF2B5EF4-FFF2-40B4-BE49-F238E27FC236}">
                    <a16:creationId xmlns:a16="http://schemas.microsoft.com/office/drawing/2014/main" id="{18ED0CEA-F1BC-25E2-B9EB-D1A637A9E3E7}"/>
                  </a:ext>
                </a:extLst>
              </p:cNvPr>
              <p:cNvSpPr txBox="1">
                <a:spLocks noRot="1" noChangeAspect="1" noMove="1" noResize="1" noEditPoints="1" noAdjustHandles="1" noChangeArrowheads="1" noChangeShapeType="1" noTextEdit="1"/>
              </p:cNvSpPr>
              <p:nvPr/>
            </p:nvSpPr>
            <p:spPr>
              <a:xfrm>
                <a:off x="3362934" y="3249612"/>
                <a:ext cx="4950651" cy="688073"/>
              </a:xfrm>
              <a:prstGeom prst="rect">
                <a:avLst/>
              </a:prstGeom>
              <a:blipFill>
                <a:blip r:embed="rId3"/>
                <a:stretch>
                  <a:fillRect b="-885"/>
                </a:stretch>
              </a:blipFill>
            </p:spPr>
            <p:txBody>
              <a:bodyPr/>
              <a:lstStyle/>
              <a:p>
                <a:r>
                  <a:rPr lang="es-ES">
                    <a:noFill/>
                  </a:rPr>
                  <a:t> </a:t>
                </a:r>
              </a:p>
            </p:txBody>
          </p:sp>
        </mc:Fallback>
      </mc:AlternateContent>
      <p:grpSp>
        <p:nvGrpSpPr>
          <p:cNvPr id="138" name="Grupo 137">
            <a:extLst>
              <a:ext uri="{FF2B5EF4-FFF2-40B4-BE49-F238E27FC236}">
                <a16:creationId xmlns:a16="http://schemas.microsoft.com/office/drawing/2014/main" id="{A4B9E0D4-4081-CC14-128D-3201A5B3B360}"/>
              </a:ext>
            </a:extLst>
          </p:cNvPr>
          <p:cNvGrpSpPr/>
          <p:nvPr/>
        </p:nvGrpSpPr>
        <p:grpSpPr>
          <a:xfrm>
            <a:off x="2850419" y="3737675"/>
            <a:ext cx="2987841" cy="2985171"/>
            <a:chOff x="7952518" y="4007162"/>
            <a:chExt cx="2987841" cy="2985171"/>
          </a:xfrm>
        </p:grpSpPr>
        <p:sp>
          <p:nvSpPr>
            <p:cNvPr id="105" name="Forma libre: forma 104">
              <a:extLst>
                <a:ext uri="{FF2B5EF4-FFF2-40B4-BE49-F238E27FC236}">
                  <a16:creationId xmlns:a16="http://schemas.microsoft.com/office/drawing/2014/main" id="{B69EAD49-9525-2467-0BFD-CD4034A1923B}"/>
                </a:ext>
              </a:extLst>
            </p:cNvPr>
            <p:cNvSpPr/>
            <p:nvPr/>
          </p:nvSpPr>
          <p:spPr>
            <a:xfrm>
              <a:off x="8386449" y="4356206"/>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6" name="Conector recto 105">
              <a:extLst>
                <a:ext uri="{FF2B5EF4-FFF2-40B4-BE49-F238E27FC236}">
                  <a16:creationId xmlns:a16="http://schemas.microsoft.com/office/drawing/2014/main" id="{56CE014E-61BD-E73C-0E24-B61481B9397F}"/>
                </a:ext>
              </a:extLst>
            </p:cNvPr>
            <p:cNvCxnSpPr>
              <a:cxnSpLocks/>
              <a:stCxn id="112" idx="4"/>
              <a:endCxn id="114" idx="0"/>
            </p:cNvCxnSpPr>
            <p:nvPr/>
          </p:nvCxnSpPr>
          <p:spPr>
            <a:xfrm flipH="1">
              <a:off x="8719621" y="5607835"/>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7" name="Conector recto 106">
              <a:extLst>
                <a:ext uri="{FF2B5EF4-FFF2-40B4-BE49-F238E27FC236}">
                  <a16:creationId xmlns:a16="http://schemas.microsoft.com/office/drawing/2014/main" id="{C3CECEBB-AB79-9F98-E6AE-4BF09F02765B}"/>
                </a:ext>
              </a:extLst>
            </p:cNvPr>
            <p:cNvCxnSpPr>
              <a:cxnSpLocks/>
              <a:stCxn id="118" idx="4"/>
              <a:endCxn id="110" idx="0"/>
            </p:cNvCxnSpPr>
            <p:nvPr/>
          </p:nvCxnSpPr>
          <p:spPr>
            <a:xfrm>
              <a:off x="9511194" y="5447317"/>
              <a:ext cx="2688" cy="601958"/>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8" name="Conector recto 107">
              <a:extLst>
                <a:ext uri="{FF2B5EF4-FFF2-40B4-BE49-F238E27FC236}">
                  <a16:creationId xmlns:a16="http://schemas.microsoft.com/office/drawing/2014/main" id="{D67A3449-0A6E-0D7A-11A9-B8E416DC3B99}"/>
                </a:ext>
              </a:extLst>
            </p:cNvPr>
            <p:cNvCxnSpPr>
              <a:cxnSpLocks/>
              <a:stCxn id="117" idx="4"/>
              <a:endCxn id="113" idx="0"/>
            </p:cNvCxnSpPr>
            <p:nvPr/>
          </p:nvCxnSpPr>
          <p:spPr>
            <a:xfrm flipH="1">
              <a:off x="10302765" y="4860181"/>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Conector recto 108">
              <a:extLst>
                <a:ext uri="{FF2B5EF4-FFF2-40B4-BE49-F238E27FC236}">
                  <a16:creationId xmlns:a16="http://schemas.microsoft.com/office/drawing/2014/main" id="{5195AFB4-551A-CF19-1198-BBCDEFD69CC5}"/>
                </a:ext>
              </a:extLst>
            </p:cNvPr>
            <p:cNvCxnSpPr>
              <a:cxnSpLocks/>
            </p:cNvCxnSpPr>
            <p:nvPr/>
          </p:nvCxnSpPr>
          <p:spPr>
            <a:xfrm flipV="1">
              <a:off x="8719621" y="5055860"/>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1B050DE2-F35A-B885-D1D6-FBD03FEA7241}"/>
                    </a:ext>
                  </a:extLst>
                </p:cNvPr>
                <p:cNvSpPr txBox="1"/>
                <p:nvPr/>
              </p:nvSpPr>
              <p:spPr>
                <a:xfrm>
                  <a:off x="9385930" y="6049275"/>
                  <a:ext cx="2559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sub>
                        </m:sSub>
                      </m:oMath>
                    </m:oMathPara>
                  </a14:m>
                  <a:endParaRPr lang="es-ES" dirty="0"/>
                </a:p>
              </p:txBody>
            </p:sp>
          </mc:Choice>
          <mc:Fallback xmlns="">
            <p:sp>
              <p:nvSpPr>
                <p:cNvPr id="110" name="CuadroTexto 109">
                  <a:extLst>
                    <a:ext uri="{FF2B5EF4-FFF2-40B4-BE49-F238E27FC236}">
                      <a16:creationId xmlns:a16="http://schemas.microsoft.com/office/drawing/2014/main" id="{1B050DE2-F35A-B885-D1D6-FBD03FEA7241}"/>
                    </a:ext>
                  </a:extLst>
                </p:cNvPr>
                <p:cNvSpPr txBox="1">
                  <a:spLocks noRot="1" noChangeAspect="1" noMove="1" noResize="1" noEditPoints="1" noAdjustHandles="1" noChangeArrowheads="1" noChangeShapeType="1" noTextEdit="1"/>
                </p:cNvSpPr>
                <p:nvPr/>
              </p:nvSpPr>
              <p:spPr>
                <a:xfrm>
                  <a:off x="9385930" y="6049275"/>
                  <a:ext cx="255904" cy="276999"/>
                </a:xfrm>
                <a:prstGeom prst="rect">
                  <a:avLst/>
                </a:prstGeom>
                <a:blipFill>
                  <a:blip r:embed="rId4"/>
                  <a:stretch>
                    <a:fillRect l="-21429" r="-2381" b="-10870"/>
                  </a:stretch>
                </a:blipFill>
              </p:spPr>
              <p:txBody>
                <a:bodyPr/>
                <a:lstStyle/>
                <a:p>
                  <a:r>
                    <a:rPr lang="es-ES">
                      <a:noFill/>
                    </a:rPr>
                    <a:t> </a:t>
                  </a:r>
                </a:p>
              </p:txBody>
            </p:sp>
          </mc:Fallback>
        </mc:AlternateContent>
        <p:grpSp>
          <p:nvGrpSpPr>
            <p:cNvPr id="111" name="Grupo 110">
              <a:extLst>
                <a:ext uri="{FF2B5EF4-FFF2-40B4-BE49-F238E27FC236}">
                  <a16:creationId xmlns:a16="http://schemas.microsoft.com/office/drawing/2014/main" id="{79110696-6B50-4A24-4643-7D07514AEA12}"/>
                </a:ext>
              </a:extLst>
            </p:cNvPr>
            <p:cNvGrpSpPr/>
            <p:nvPr/>
          </p:nvGrpSpPr>
          <p:grpSpPr>
            <a:xfrm>
              <a:off x="7952518" y="4007162"/>
              <a:ext cx="2987841" cy="2073243"/>
              <a:chOff x="2435382" y="3902044"/>
              <a:chExt cx="2987841" cy="2073243"/>
            </a:xfrm>
          </p:grpSpPr>
          <p:cxnSp>
            <p:nvCxnSpPr>
              <p:cNvPr id="124" name="Conector recto de flecha 123">
                <a:extLst>
                  <a:ext uri="{FF2B5EF4-FFF2-40B4-BE49-F238E27FC236}">
                    <a16:creationId xmlns:a16="http://schemas.microsoft.com/office/drawing/2014/main" id="{DA0EDE71-102A-9BB0-7580-A84FC69593FF}"/>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Conector recto de flecha 124">
                <a:extLst>
                  <a:ext uri="{FF2B5EF4-FFF2-40B4-BE49-F238E27FC236}">
                    <a16:creationId xmlns:a16="http://schemas.microsoft.com/office/drawing/2014/main" id="{4DF501AE-F383-FDA3-D56C-8F7BC0984F27}"/>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CuadroTexto 112">
                  <a:extLst>
                    <a:ext uri="{FF2B5EF4-FFF2-40B4-BE49-F238E27FC236}">
                      <a16:creationId xmlns:a16="http://schemas.microsoft.com/office/drawing/2014/main" id="{A01CC63A-F8FD-96C5-908B-5213C5B675AE}"/>
                    </a:ext>
                  </a:extLst>
                </p:cNvPr>
                <p:cNvSpPr txBox="1"/>
                <p:nvPr/>
              </p:nvSpPr>
              <p:spPr>
                <a:xfrm>
                  <a:off x="10065007" y="6071041"/>
                  <a:ext cx="4755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oMath>
                    </m:oMathPara>
                  </a14:m>
                  <a:endParaRPr lang="es-ES" dirty="0"/>
                </a:p>
              </p:txBody>
            </p:sp>
          </mc:Choice>
          <mc:Fallback xmlns="">
            <p:sp>
              <p:nvSpPr>
                <p:cNvPr id="113" name="CuadroTexto 112">
                  <a:extLst>
                    <a:ext uri="{FF2B5EF4-FFF2-40B4-BE49-F238E27FC236}">
                      <a16:creationId xmlns:a16="http://schemas.microsoft.com/office/drawing/2014/main" id="{A01CC63A-F8FD-96C5-908B-5213C5B675AE}"/>
                    </a:ext>
                  </a:extLst>
                </p:cNvPr>
                <p:cNvSpPr txBox="1">
                  <a:spLocks noRot="1" noChangeAspect="1" noMove="1" noResize="1" noEditPoints="1" noAdjustHandles="1" noChangeArrowheads="1" noChangeShapeType="1" noTextEdit="1"/>
                </p:cNvSpPr>
                <p:nvPr/>
              </p:nvSpPr>
              <p:spPr>
                <a:xfrm>
                  <a:off x="10065007" y="6071041"/>
                  <a:ext cx="475515" cy="276999"/>
                </a:xfrm>
                <a:prstGeom prst="rect">
                  <a:avLst/>
                </a:prstGeom>
                <a:blipFill>
                  <a:blip r:embed="rId5"/>
                  <a:stretch>
                    <a:fillRect l="-10256" r="-6410" b="-1555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4" name="CuadroTexto 113">
                  <a:extLst>
                    <a:ext uri="{FF2B5EF4-FFF2-40B4-BE49-F238E27FC236}">
                      <a16:creationId xmlns:a16="http://schemas.microsoft.com/office/drawing/2014/main" id="{36123721-0B1B-1F93-B708-6DE5D24BDCCC}"/>
                    </a:ext>
                  </a:extLst>
                </p:cNvPr>
                <p:cNvSpPr txBox="1"/>
                <p:nvPr/>
              </p:nvSpPr>
              <p:spPr>
                <a:xfrm>
                  <a:off x="8481863" y="6071041"/>
                  <a:ext cx="4755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𝑛</m:t>
                            </m:r>
                            <m:r>
                              <a:rPr lang="es-ES" b="0" i="1" smtClean="0">
                                <a:latin typeface="Cambria Math" panose="02040503050406030204" pitchFamily="18" charset="0"/>
                              </a:rPr>
                              <m:t>−1</m:t>
                            </m:r>
                          </m:sub>
                        </m:sSub>
                      </m:oMath>
                    </m:oMathPara>
                  </a14:m>
                  <a:endParaRPr lang="es-ES" dirty="0"/>
                </a:p>
              </p:txBody>
            </p:sp>
          </mc:Choice>
          <mc:Fallback xmlns="">
            <p:sp>
              <p:nvSpPr>
                <p:cNvPr id="114" name="CuadroTexto 113">
                  <a:extLst>
                    <a:ext uri="{FF2B5EF4-FFF2-40B4-BE49-F238E27FC236}">
                      <a16:creationId xmlns:a16="http://schemas.microsoft.com/office/drawing/2014/main" id="{36123721-0B1B-1F93-B708-6DE5D24BDCCC}"/>
                    </a:ext>
                  </a:extLst>
                </p:cNvPr>
                <p:cNvSpPr txBox="1">
                  <a:spLocks noRot="1" noChangeAspect="1" noMove="1" noResize="1" noEditPoints="1" noAdjustHandles="1" noChangeArrowheads="1" noChangeShapeType="1" noTextEdit="1"/>
                </p:cNvSpPr>
                <p:nvPr/>
              </p:nvSpPr>
              <p:spPr>
                <a:xfrm>
                  <a:off x="8481863" y="6071041"/>
                  <a:ext cx="475515" cy="276999"/>
                </a:xfrm>
                <a:prstGeom prst="rect">
                  <a:avLst/>
                </a:prstGeom>
                <a:blipFill>
                  <a:blip r:embed="rId6"/>
                  <a:stretch>
                    <a:fillRect l="-10256" r="-6410" b="-15556"/>
                  </a:stretch>
                </a:blipFill>
              </p:spPr>
              <p:txBody>
                <a:bodyPr/>
                <a:lstStyle/>
                <a:p>
                  <a:r>
                    <a:rPr lang="es-ES">
                      <a:noFill/>
                    </a:rPr>
                    <a:t> </a:t>
                  </a:r>
                </a:p>
              </p:txBody>
            </p:sp>
          </mc:Fallback>
        </mc:AlternateContent>
        <p:grpSp>
          <p:nvGrpSpPr>
            <p:cNvPr id="115" name="Grupo 114">
              <a:extLst>
                <a:ext uri="{FF2B5EF4-FFF2-40B4-BE49-F238E27FC236}">
                  <a16:creationId xmlns:a16="http://schemas.microsoft.com/office/drawing/2014/main" id="{B81AAA4A-7E98-EA28-AA9F-357B9B81DEB8}"/>
                </a:ext>
              </a:extLst>
            </p:cNvPr>
            <p:cNvGrpSpPr/>
            <p:nvPr/>
          </p:nvGrpSpPr>
          <p:grpSpPr>
            <a:xfrm>
              <a:off x="8719621" y="6466336"/>
              <a:ext cx="791572" cy="525997"/>
              <a:chOff x="3202485" y="6361218"/>
              <a:chExt cx="791572" cy="525997"/>
            </a:xfrm>
          </p:grpSpPr>
          <p:grpSp>
            <p:nvGrpSpPr>
              <p:cNvPr id="119" name="Grupo 118">
                <a:extLst>
                  <a:ext uri="{FF2B5EF4-FFF2-40B4-BE49-F238E27FC236}">
                    <a16:creationId xmlns:a16="http://schemas.microsoft.com/office/drawing/2014/main" id="{1264CABB-92DC-937F-9991-0595475CFA02}"/>
                  </a:ext>
                </a:extLst>
              </p:cNvPr>
              <p:cNvGrpSpPr/>
              <p:nvPr/>
            </p:nvGrpSpPr>
            <p:grpSpPr>
              <a:xfrm>
                <a:off x="3202485" y="6361218"/>
                <a:ext cx="791572" cy="181669"/>
                <a:chOff x="3202485" y="6378767"/>
                <a:chExt cx="791572" cy="181669"/>
              </a:xfrm>
            </p:grpSpPr>
            <p:cxnSp>
              <p:nvCxnSpPr>
                <p:cNvPr id="121" name="Conector recto 120">
                  <a:extLst>
                    <a:ext uri="{FF2B5EF4-FFF2-40B4-BE49-F238E27FC236}">
                      <a16:creationId xmlns:a16="http://schemas.microsoft.com/office/drawing/2014/main" id="{6625D338-2832-A494-2DDA-FB1E715CBD01}"/>
                    </a:ext>
                  </a:extLst>
                </p:cNvPr>
                <p:cNvCxnSpPr>
                  <a:cxnSpLocks/>
                </p:cNvCxnSpPr>
                <p:nvPr/>
              </p:nvCxnSpPr>
              <p:spPr>
                <a:xfrm>
                  <a:off x="3202487" y="6467939"/>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Conector recto 121">
                  <a:extLst>
                    <a:ext uri="{FF2B5EF4-FFF2-40B4-BE49-F238E27FC236}">
                      <a16:creationId xmlns:a16="http://schemas.microsoft.com/office/drawing/2014/main" id="{441AAE45-B741-E00B-42D0-FEFF89BDAC0F}"/>
                    </a:ext>
                  </a:extLst>
                </p:cNvPr>
                <p:cNvCxnSpPr>
                  <a:cxnSpLocks/>
                </p:cNvCxnSpPr>
                <p:nvPr/>
              </p:nvCxnSpPr>
              <p:spPr>
                <a:xfrm flipV="1">
                  <a:off x="3202485" y="6378767"/>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Conector recto 122">
                  <a:extLst>
                    <a:ext uri="{FF2B5EF4-FFF2-40B4-BE49-F238E27FC236}">
                      <a16:creationId xmlns:a16="http://schemas.microsoft.com/office/drawing/2014/main" id="{8F895A17-FD3D-1C58-2D7B-16433F129DA8}"/>
                    </a:ext>
                  </a:extLst>
                </p:cNvPr>
                <p:cNvCxnSpPr>
                  <a:cxnSpLocks/>
                </p:cNvCxnSpPr>
                <p:nvPr/>
              </p:nvCxnSpPr>
              <p:spPr>
                <a:xfrm flipV="1">
                  <a:off x="3994057" y="6378767"/>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9DB87AD7-2F6B-6F5D-160A-C7B04807D691}"/>
                      </a:ext>
                    </a:extLst>
                  </p:cNvPr>
                  <p:cNvSpPr txBox="1"/>
                  <p:nvPr/>
                </p:nvSpPr>
                <p:spPr>
                  <a:xfrm>
                    <a:off x="3350139" y="6517883"/>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panose="02040503050406030204" pitchFamily="18" charset="0"/>
                            </a:rPr>
                            <m:t>Δ</m:t>
                          </m:r>
                          <m:r>
                            <a:rPr lang="es-ES" b="0" i="1" smtClean="0">
                              <a:latin typeface="Cambria Math" panose="02040503050406030204" pitchFamily="18" charset="0"/>
                            </a:rPr>
                            <m:t>𝑡</m:t>
                          </m:r>
                        </m:oMath>
                      </m:oMathPara>
                    </a14:m>
                    <a:endParaRPr lang="es-ES" dirty="0"/>
                  </a:p>
                </p:txBody>
              </p:sp>
            </mc:Choice>
            <mc:Fallback xmlns="">
              <p:sp>
                <p:nvSpPr>
                  <p:cNvPr id="120" name="CuadroTexto 119">
                    <a:extLst>
                      <a:ext uri="{FF2B5EF4-FFF2-40B4-BE49-F238E27FC236}">
                        <a16:creationId xmlns:a16="http://schemas.microsoft.com/office/drawing/2014/main" id="{9DB87AD7-2F6B-6F5D-160A-C7B04807D691}"/>
                      </a:ext>
                    </a:extLst>
                  </p:cNvPr>
                  <p:cNvSpPr txBox="1">
                    <a:spLocks noRot="1" noChangeAspect="1" noMove="1" noResize="1" noEditPoints="1" noAdjustHandles="1" noChangeArrowheads="1" noChangeShapeType="1" noTextEdit="1"/>
                  </p:cNvSpPr>
                  <p:nvPr/>
                </p:nvSpPr>
                <p:spPr>
                  <a:xfrm>
                    <a:off x="3350139" y="6517883"/>
                    <a:ext cx="496265" cy="369332"/>
                  </a:xfrm>
                  <a:prstGeom prst="rect">
                    <a:avLst/>
                  </a:prstGeom>
                  <a:blipFill>
                    <a:blip r:embed="rId7"/>
                    <a:stretch>
                      <a:fillRect/>
                    </a:stretch>
                  </a:blipFill>
                </p:spPr>
                <p:txBody>
                  <a:bodyPr/>
                  <a:lstStyle/>
                  <a:p>
                    <a:r>
                      <a:rPr lang="es-ES">
                        <a:noFill/>
                      </a:rPr>
                      <a:t> </a:t>
                    </a:r>
                  </a:p>
                </p:txBody>
              </p:sp>
            </mc:Fallback>
          </mc:AlternateContent>
        </p:grpSp>
        <p:cxnSp>
          <p:nvCxnSpPr>
            <p:cNvPr id="116" name="Conector recto 115">
              <a:extLst>
                <a:ext uri="{FF2B5EF4-FFF2-40B4-BE49-F238E27FC236}">
                  <a16:creationId xmlns:a16="http://schemas.microsoft.com/office/drawing/2014/main" id="{83B47289-C9A0-37B4-9D3C-D7C6414E7063}"/>
                </a:ext>
              </a:extLst>
            </p:cNvPr>
            <p:cNvCxnSpPr>
              <a:cxnSpLocks/>
            </p:cNvCxnSpPr>
            <p:nvPr/>
          </p:nvCxnSpPr>
          <p:spPr>
            <a:xfrm flipV="1">
              <a:off x="8427201" y="4679624"/>
              <a:ext cx="2167984" cy="1030067"/>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17" name="Elipse 116">
              <a:extLst>
                <a:ext uri="{FF2B5EF4-FFF2-40B4-BE49-F238E27FC236}">
                  <a16:creationId xmlns:a16="http://schemas.microsoft.com/office/drawing/2014/main" id="{75C4276A-5A30-B092-71D4-02067C433358}"/>
                </a:ext>
              </a:extLst>
            </p:cNvPr>
            <p:cNvSpPr/>
            <p:nvPr/>
          </p:nvSpPr>
          <p:spPr>
            <a:xfrm>
              <a:off x="10248766" y="4752181"/>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Elipse 117">
              <a:extLst>
                <a:ext uri="{FF2B5EF4-FFF2-40B4-BE49-F238E27FC236}">
                  <a16:creationId xmlns:a16="http://schemas.microsoft.com/office/drawing/2014/main" id="{70AE6B94-AC66-4DD8-631F-347FB2D89825}"/>
                </a:ext>
              </a:extLst>
            </p:cNvPr>
            <p:cNvSpPr/>
            <p:nvPr/>
          </p:nvSpPr>
          <p:spPr>
            <a:xfrm>
              <a:off x="9457194" y="53393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Elipse 111">
              <a:extLst>
                <a:ext uri="{FF2B5EF4-FFF2-40B4-BE49-F238E27FC236}">
                  <a16:creationId xmlns:a16="http://schemas.microsoft.com/office/drawing/2014/main" id="{E778AFCE-37EB-A695-324A-9BB430C095D5}"/>
                </a:ext>
              </a:extLst>
            </p:cNvPr>
            <p:cNvSpPr/>
            <p:nvPr/>
          </p:nvSpPr>
          <p:spPr>
            <a:xfrm>
              <a:off x="8665622" y="5499835"/>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40" name="Grupo 139">
            <a:extLst>
              <a:ext uri="{FF2B5EF4-FFF2-40B4-BE49-F238E27FC236}">
                <a16:creationId xmlns:a16="http://schemas.microsoft.com/office/drawing/2014/main" id="{36682818-C197-32F3-4BA2-076BE6E245E9}"/>
              </a:ext>
            </a:extLst>
          </p:cNvPr>
          <p:cNvGrpSpPr/>
          <p:nvPr/>
        </p:nvGrpSpPr>
        <p:grpSpPr>
          <a:xfrm>
            <a:off x="6085292" y="4515832"/>
            <a:ext cx="2634581" cy="369332"/>
            <a:chOff x="4702973" y="6209540"/>
            <a:chExt cx="2634581" cy="369332"/>
          </a:xfrm>
        </p:grpSpPr>
        <p:sp>
          <p:nvSpPr>
            <p:cNvPr id="132" name="CuadroTexto 131">
              <a:extLst>
                <a:ext uri="{FF2B5EF4-FFF2-40B4-BE49-F238E27FC236}">
                  <a16:creationId xmlns:a16="http://schemas.microsoft.com/office/drawing/2014/main" id="{D300C71B-04A4-1F96-7F20-24ABD398D9F3}"/>
                </a:ext>
              </a:extLst>
            </p:cNvPr>
            <p:cNvSpPr txBox="1"/>
            <p:nvPr/>
          </p:nvSpPr>
          <p:spPr>
            <a:xfrm>
              <a:off x="4882973" y="6209540"/>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analítica</a:t>
              </a:r>
            </a:p>
          </p:txBody>
        </p:sp>
        <p:cxnSp>
          <p:nvCxnSpPr>
            <p:cNvPr id="133" name="Conector recto 132">
              <a:extLst>
                <a:ext uri="{FF2B5EF4-FFF2-40B4-BE49-F238E27FC236}">
                  <a16:creationId xmlns:a16="http://schemas.microsoft.com/office/drawing/2014/main" id="{877FA79C-224C-DE14-9D30-CBD74DA34CBC}"/>
                </a:ext>
              </a:extLst>
            </p:cNvPr>
            <p:cNvCxnSpPr>
              <a:cxnSpLocks/>
            </p:cNvCxnSpPr>
            <p:nvPr/>
          </p:nvCxnSpPr>
          <p:spPr>
            <a:xfrm flipV="1">
              <a:off x="4702973" y="6394206"/>
              <a:ext cx="180000" cy="0"/>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39" name="Grupo 138">
            <a:extLst>
              <a:ext uri="{FF2B5EF4-FFF2-40B4-BE49-F238E27FC236}">
                <a16:creationId xmlns:a16="http://schemas.microsoft.com/office/drawing/2014/main" id="{3E6F3A8F-FEDC-61A0-6B84-B2E14A53166B}"/>
              </a:ext>
            </a:extLst>
          </p:cNvPr>
          <p:cNvGrpSpPr/>
          <p:nvPr/>
        </p:nvGrpSpPr>
        <p:grpSpPr>
          <a:xfrm>
            <a:off x="6085292" y="4885164"/>
            <a:ext cx="2634581" cy="369332"/>
            <a:chOff x="7366331" y="6242783"/>
            <a:chExt cx="2634581" cy="369332"/>
          </a:xfrm>
        </p:grpSpPr>
        <p:sp>
          <p:nvSpPr>
            <p:cNvPr id="134" name="CuadroTexto 133">
              <a:extLst>
                <a:ext uri="{FF2B5EF4-FFF2-40B4-BE49-F238E27FC236}">
                  <a16:creationId xmlns:a16="http://schemas.microsoft.com/office/drawing/2014/main" id="{F00B7DCE-31E0-AB76-09D2-C4CF647FD717}"/>
                </a:ext>
              </a:extLst>
            </p:cNvPr>
            <p:cNvSpPr txBox="1"/>
            <p:nvPr/>
          </p:nvSpPr>
          <p:spPr>
            <a:xfrm>
              <a:off x="7546331" y="6242783"/>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numérica</a:t>
              </a:r>
            </a:p>
          </p:txBody>
        </p:sp>
        <p:cxnSp>
          <p:nvCxnSpPr>
            <p:cNvPr id="135" name="Conector recto 134">
              <a:extLst>
                <a:ext uri="{FF2B5EF4-FFF2-40B4-BE49-F238E27FC236}">
                  <a16:creationId xmlns:a16="http://schemas.microsoft.com/office/drawing/2014/main" id="{8463881A-2AF6-F665-3494-039866A277EB}"/>
                </a:ext>
              </a:extLst>
            </p:cNvPr>
            <p:cNvCxnSpPr>
              <a:cxnSpLocks/>
            </p:cNvCxnSpPr>
            <p:nvPr/>
          </p:nvCxnSpPr>
          <p:spPr>
            <a:xfrm flipV="1">
              <a:off x="7366331" y="6427449"/>
              <a:ext cx="18000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44" name="CuadroTexto 143">
            <a:extLst>
              <a:ext uri="{FF2B5EF4-FFF2-40B4-BE49-F238E27FC236}">
                <a16:creationId xmlns:a16="http://schemas.microsoft.com/office/drawing/2014/main" id="{C0267734-6DBC-6749-D14D-E8908B94BA6E}"/>
              </a:ext>
            </a:extLst>
          </p:cNvPr>
          <p:cNvSpPr txBox="1"/>
          <p:nvPr/>
        </p:nvSpPr>
        <p:spPr>
          <a:xfrm>
            <a:off x="3346572" y="2707774"/>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Central difference</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09C789C9-8687-2A42-FBE7-D9F4F1DEE65A}"/>
                  </a:ext>
                </a:extLst>
              </p:cNvPr>
              <p:cNvSpPr txBox="1"/>
              <p:nvPr/>
            </p:nvSpPr>
            <p:spPr>
              <a:xfrm>
                <a:off x="2349759" y="5091848"/>
                <a:ext cx="489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𝑛</m:t>
                          </m:r>
                          <m:r>
                            <a:rPr lang="es-ES" b="0" i="1" smtClean="0">
                              <a:latin typeface="Cambria Math" panose="02040503050406030204" pitchFamily="18" charset="0"/>
                            </a:rPr>
                            <m:t>−1</m:t>
                          </m:r>
                        </m:sub>
                      </m:sSub>
                    </m:oMath>
                  </m:oMathPara>
                </a14:m>
                <a:endParaRPr lang="es-ES" dirty="0"/>
              </a:p>
            </p:txBody>
          </p:sp>
        </mc:Choice>
        <mc:Fallback xmlns="">
          <p:sp>
            <p:nvSpPr>
              <p:cNvPr id="10" name="CuadroTexto 9">
                <a:extLst>
                  <a:ext uri="{FF2B5EF4-FFF2-40B4-BE49-F238E27FC236}">
                    <a16:creationId xmlns:a16="http://schemas.microsoft.com/office/drawing/2014/main" id="{09C789C9-8687-2A42-FBE7-D9F4F1DEE65A}"/>
                  </a:ext>
                </a:extLst>
              </p:cNvPr>
              <p:cNvSpPr txBox="1">
                <a:spLocks noRot="1" noChangeAspect="1" noMove="1" noResize="1" noEditPoints="1" noAdjustHandles="1" noChangeArrowheads="1" noChangeShapeType="1" noTextEdit="1"/>
              </p:cNvSpPr>
              <p:nvPr/>
            </p:nvSpPr>
            <p:spPr>
              <a:xfrm>
                <a:off x="2349759" y="5091848"/>
                <a:ext cx="489300" cy="276999"/>
              </a:xfrm>
              <a:prstGeom prst="rect">
                <a:avLst/>
              </a:prstGeom>
              <a:blipFill>
                <a:blip r:embed="rId8"/>
                <a:stretch>
                  <a:fillRect l="-7407" r="-4938" b="-1521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52DB5AB-5BCF-BC82-0E22-C0CE776C830D}"/>
                  </a:ext>
                </a:extLst>
              </p:cNvPr>
              <p:cNvSpPr txBox="1"/>
              <p:nvPr/>
            </p:nvSpPr>
            <p:spPr>
              <a:xfrm>
                <a:off x="2349759" y="4344194"/>
                <a:ext cx="489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𝑛</m:t>
                          </m:r>
                          <m:r>
                            <a:rPr lang="es-ES" b="0" i="1" smtClean="0">
                              <a:latin typeface="Cambria Math" panose="02040503050406030204" pitchFamily="18" charset="0"/>
                            </a:rPr>
                            <m:t>+1</m:t>
                          </m:r>
                        </m:sub>
                      </m:sSub>
                    </m:oMath>
                  </m:oMathPara>
                </a14:m>
                <a:endParaRPr lang="es-ES" dirty="0"/>
              </a:p>
            </p:txBody>
          </p:sp>
        </mc:Choice>
        <mc:Fallback xmlns="">
          <p:sp>
            <p:nvSpPr>
              <p:cNvPr id="11" name="CuadroTexto 10">
                <a:extLst>
                  <a:ext uri="{FF2B5EF4-FFF2-40B4-BE49-F238E27FC236}">
                    <a16:creationId xmlns:a16="http://schemas.microsoft.com/office/drawing/2014/main" id="{252DB5AB-5BCF-BC82-0E22-C0CE776C830D}"/>
                  </a:ext>
                </a:extLst>
              </p:cNvPr>
              <p:cNvSpPr txBox="1">
                <a:spLocks noRot="1" noChangeAspect="1" noMove="1" noResize="1" noEditPoints="1" noAdjustHandles="1" noChangeArrowheads="1" noChangeShapeType="1" noTextEdit="1"/>
              </p:cNvSpPr>
              <p:nvPr/>
            </p:nvSpPr>
            <p:spPr>
              <a:xfrm>
                <a:off x="2349759" y="4344194"/>
                <a:ext cx="489301" cy="276999"/>
              </a:xfrm>
              <a:prstGeom prst="rect">
                <a:avLst/>
              </a:prstGeom>
              <a:blipFill>
                <a:blip r:embed="rId9"/>
                <a:stretch>
                  <a:fillRect l="-7407" r="-4938" b="-15556"/>
                </a:stretch>
              </a:blipFill>
            </p:spPr>
            <p:txBody>
              <a:bodyPr/>
              <a:lstStyle/>
              <a:p>
                <a:r>
                  <a:rPr lang="es-ES">
                    <a:noFill/>
                  </a:rPr>
                  <a:t> </a:t>
                </a:r>
              </a:p>
            </p:txBody>
          </p:sp>
        </mc:Fallback>
      </mc:AlternateContent>
      <p:cxnSp>
        <p:nvCxnSpPr>
          <p:cNvPr id="14" name="Conector recto 13">
            <a:extLst>
              <a:ext uri="{FF2B5EF4-FFF2-40B4-BE49-F238E27FC236}">
                <a16:creationId xmlns:a16="http://schemas.microsoft.com/office/drawing/2014/main" id="{FFC29889-E693-76CC-1048-5E68300141C3}"/>
              </a:ext>
            </a:extLst>
          </p:cNvPr>
          <p:cNvCxnSpPr>
            <a:cxnSpLocks/>
            <a:stCxn id="117" idx="2"/>
          </p:cNvCxnSpPr>
          <p:nvPr/>
        </p:nvCxnSpPr>
        <p:spPr>
          <a:xfrm flipH="1">
            <a:off x="2872154" y="4536694"/>
            <a:ext cx="2274513"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97BCFDC9-7390-3034-2432-5B4C77420D04}"/>
              </a:ext>
            </a:extLst>
          </p:cNvPr>
          <p:cNvCxnSpPr>
            <a:cxnSpLocks/>
            <a:stCxn id="112" idx="2"/>
          </p:cNvCxnSpPr>
          <p:nvPr/>
        </p:nvCxnSpPr>
        <p:spPr>
          <a:xfrm flipH="1">
            <a:off x="2872154" y="5284348"/>
            <a:ext cx="691369"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994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A049B3-A486-B99E-3FDB-DF0E18C9C72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81D12E50-540F-125A-8B75-B7AAC8CF2519}"/>
              </a:ext>
            </a:extLst>
          </p:cNvPr>
          <p:cNvSpPr txBox="1"/>
          <p:nvPr/>
        </p:nvSpPr>
        <p:spPr>
          <a:xfrm>
            <a:off x="838200" y="1382953"/>
            <a:ext cx="10512425" cy="3581073"/>
          </a:xfrm>
          <a:prstGeom prst="rect">
            <a:avLst/>
          </a:prstGeom>
          <a:noFill/>
        </p:spPr>
        <p:txBody>
          <a:bodyPr wrap="square" rtlCol="0" anchor="t">
            <a:normAutofit lnSpcReduction="10000"/>
          </a:bodyPr>
          <a:lstStyle/>
          <a:p>
            <a:pPr marL="342900" indent="-342900" algn="l">
              <a:lnSpc>
                <a:spcPct val="90000"/>
              </a:lnSpc>
              <a:spcAft>
                <a:spcPts val="600"/>
              </a:spcAft>
              <a:buFont typeface="+mj-lt"/>
              <a:buAutoNum type="arabicPeriod"/>
            </a:pPr>
            <a:r>
              <a:rPr lang="es-ES" sz="2800" b="0" i="0" dirty="0">
                <a:solidFill>
                  <a:srgbClr val="0D0D0D"/>
                </a:solidFill>
                <a:effectLst/>
                <a:latin typeface="Dreaming Outloud Pro" panose="03050502040302030504" pitchFamily="66" charset="0"/>
                <a:cs typeface="Dreaming Outloud Pro" panose="03050502040302030504" pitchFamily="66" charset="0"/>
              </a:rPr>
              <a:t>Profundizar en principios esenciales de la </a:t>
            </a:r>
            <a:r>
              <a:rPr lang="es-ES" sz="2800" b="0" i="0" dirty="0">
                <a:solidFill>
                  <a:srgbClr val="FF0000"/>
                </a:solidFill>
                <a:effectLst/>
                <a:latin typeface="Dreaming Outloud Pro" panose="03050502040302030504" pitchFamily="66" charset="0"/>
                <a:cs typeface="Dreaming Outloud Pro" panose="03050502040302030504" pitchFamily="66" charset="0"/>
              </a:rPr>
              <a:t>física computacional</a:t>
            </a:r>
            <a:br>
              <a:rPr lang="es-ES" sz="2800" b="0" i="0" dirty="0">
                <a:solidFill>
                  <a:srgbClr val="FF0000"/>
                </a:solidFill>
                <a:effectLst/>
                <a:latin typeface="Dreaming Outloud Pro" panose="03050502040302030504" pitchFamily="66" charset="0"/>
                <a:cs typeface="Dreaming Outloud Pro" panose="03050502040302030504" pitchFamily="66" charset="0"/>
              </a:rPr>
            </a:br>
            <a:endParaRPr lang="es-ES" sz="2800" b="0" i="0" dirty="0">
              <a:solidFill>
                <a:srgbClr val="0D0D0D"/>
              </a:solidFill>
              <a:effectLst/>
              <a:latin typeface="Dreaming Outloud Pro" panose="03050502040302030504" pitchFamily="66" charset="0"/>
              <a:cs typeface="Dreaming Outloud Pro" panose="03050502040302030504" pitchFamily="66" charset="0"/>
            </a:endParaRPr>
          </a:p>
          <a:p>
            <a:pPr marL="342900" indent="-342900" algn="l">
              <a:lnSpc>
                <a:spcPct val="90000"/>
              </a:lnSpc>
              <a:spcAft>
                <a:spcPts val="600"/>
              </a:spcAft>
              <a:buFont typeface="+mj-lt"/>
              <a:buAutoNum type="arabicPeriod"/>
            </a:pPr>
            <a:r>
              <a:rPr lang="es-ES" sz="2800" b="0" i="0" dirty="0">
                <a:solidFill>
                  <a:srgbClr val="0D0D0D"/>
                </a:solidFill>
                <a:effectLst/>
                <a:latin typeface="Dreaming Outloud Pro" panose="03050502040302030504" pitchFamily="66" charset="0"/>
                <a:cs typeface="Dreaming Outloud Pro" panose="03050502040302030504" pitchFamily="66" charset="0"/>
              </a:rPr>
              <a:t>Enfocarse en </a:t>
            </a:r>
            <a:r>
              <a:rPr lang="es-ES" sz="2800" b="0" i="0" dirty="0">
                <a:solidFill>
                  <a:srgbClr val="FF0000"/>
                </a:solidFill>
                <a:effectLst/>
                <a:latin typeface="Dreaming Outloud Pro" panose="03050502040302030504" pitchFamily="66" charset="0"/>
                <a:cs typeface="Dreaming Outloud Pro" panose="03050502040302030504" pitchFamily="66" charset="0"/>
              </a:rPr>
              <a:t>métodos numéricos </a:t>
            </a:r>
            <a:r>
              <a:rPr lang="es-ES" sz="2800" b="0" i="0" dirty="0">
                <a:solidFill>
                  <a:srgbClr val="0D0D0D"/>
                </a:solidFill>
                <a:effectLst/>
                <a:latin typeface="Dreaming Outloud Pro" panose="03050502040302030504" pitchFamily="66" charset="0"/>
                <a:cs typeface="Dreaming Outloud Pro" panose="03050502040302030504" pitchFamily="66" charset="0"/>
              </a:rPr>
              <a:t>para resolver problemas prácticos de </a:t>
            </a:r>
            <a:r>
              <a:rPr lang="es-ES" sz="2800" b="0" i="0" dirty="0">
                <a:solidFill>
                  <a:schemeClr val="tx2">
                    <a:lumMod val="50000"/>
                    <a:lumOff val="50000"/>
                  </a:schemeClr>
                </a:solidFill>
                <a:effectLst/>
                <a:latin typeface="Dreaming Outloud Pro" panose="03050502040302030504" pitchFamily="66" charset="0"/>
                <a:cs typeface="Dreaming Outloud Pro" panose="03050502040302030504" pitchFamily="66" charset="0"/>
              </a:rPr>
              <a:t>física</a:t>
            </a:r>
            <a:r>
              <a:rPr lang="es-ES" sz="2800" b="0" i="0" dirty="0">
                <a:solidFill>
                  <a:srgbClr val="0D0D0D"/>
                </a:solidFill>
                <a:effectLst/>
                <a:latin typeface="Dreaming Outloud Pro" panose="03050502040302030504" pitchFamily="66" charset="0"/>
                <a:cs typeface="Dreaming Outloud Pro" panose="03050502040302030504" pitchFamily="66" charset="0"/>
              </a:rPr>
              <a:t> y </a:t>
            </a:r>
            <a:r>
              <a:rPr lang="es-ES" sz="2800" b="0" i="0" dirty="0">
                <a:solidFill>
                  <a:schemeClr val="tx2">
                    <a:lumMod val="50000"/>
                    <a:lumOff val="50000"/>
                  </a:schemeClr>
                </a:solidFill>
                <a:effectLst/>
                <a:latin typeface="Dreaming Outloud Pro" panose="03050502040302030504" pitchFamily="66" charset="0"/>
                <a:cs typeface="Dreaming Outloud Pro" panose="03050502040302030504" pitchFamily="66" charset="0"/>
              </a:rPr>
              <a:t>astrofísica</a:t>
            </a:r>
            <a:r>
              <a:rPr lang="es-ES" sz="2800" b="0" i="0" dirty="0">
                <a:solidFill>
                  <a:srgbClr val="0D0D0D"/>
                </a:solidFill>
                <a:effectLst/>
                <a:latin typeface="Dreaming Outloud Pro" panose="03050502040302030504" pitchFamily="66" charset="0"/>
                <a:cs typeface="Dreaming Outloud Pro" panose="03050502040302030504" pitchFamily="66" charset="0"/>
              </a:rPr>
              <a:t>.</a:t>
            </a:r>
            <a:endParaRPr lang="es-ES" sz="2800" dirty="0">
              <a:solidFill>
                <a:srgbClr val="0D0D0D"/>
              </a:solidFill>
              <a:latin typeface="Dreaming Outloud Pro" panose="03050502040302030504" pitchFamily="66" charset="0"/>
              <a:cs typeface="Dreaming Outloud Pro" panose="03050502040302030504" pitchFamily="66" charset="0"/>
            </a:endParaRPr>
          </a:p>
          <a:p>
            <a:pPr marL="342900" indent="-342900" algn="l">
              <a:lnSpc>
                <a:spcPct val="90000"/>
              </a:lnSpc>
              <a:spcAft>
                <a:spcPts val="600"/>
              </a:spcAft>
              <a:buFont typeface="+mj-lt"/>
              <a:buAutoNum type="arabicPeriod"/>
            </a:pPr>
            <a:endParaRPr lang="es-ES" sz="2800" b="0" i="0" dirty="0">
              <a:solidFill>
                <a:srgbClr val="0D0D0D"/>
              </a:solidFill>
              <a:effectLst/>
              <a:latin typeface="Dreaming Outloud Pro" panose="03050502040302030504" pitchFamily="66" charset="0"/>
              <a:cs typeface="Dreaming Outloud Pro" panose="03050502040302030504" pitchFamily="66" charset="0"/>
            </a:endParaRPr>
          </a:p>
          <a:p>
            <a:pPr marL="342900" indent="-342900" algn="l">
              <a:lnSpc>
                <a:spcPct val="90000"/>
              </a:lnSpc>
              <a:spcAft>
                <a:spcPts val="600"/>
              </a:spcAft>
              <a:buFont typeface="+mj-lt"/>
              <a:buAutoNum type="arabicPeriod"/>
            </a:pPr>
            <a:r>
              <a:rPr lang="es-ES" sz="2800" b="0" i="0" dirty="0">
                <a:solidFill>
                  <a:srgbClr val="0D0D0D"/>
                </a:solidFill>
                <a:effectLst/>
                <a:latin typeface="Dreaming Outloud Pro" panose="03050502040302030504" pitchFamily="66" charset="0"/>
                <a:cs typeface="Dreaming Outloud Pro" panose="03050502040302030504" pitchFamily="66" charset="0"/>
              </a:rPr>
              <a:t>Fomentar el desarrollo de un </a:t>
            </a:r>
            <a:r>
              <a:rPr lang="es-ES" sz="2800" b="0" i="0" dirty="0">
                <a:solidFill>
                  <a:srgbClr val="FF0000"/>
                </a:solidFill>
                <a:effectLst/>
                <a:latin typeface="Dreaming Outloud Pro" panose="03050502040302030504" pitchFamily="66" charset="0"/>
                <a:cs typeface="Dreaming Outloud Pro" panose="03050502040302030504" pitchFamily="66" charset="0"/>
              </a:rPr>
              <a:t>pensamiento algorítmico</a:t>
            </a:r>
            <a:r>
              <a:rPr lang="es-ES" sz="2800" b="0" i="0" dirty="0">
                <a:solidFill>
                  <a:srgbClr val="0D0D0D"/>
                </a:solidFill>
                <a:effectLst/>
                <a:latin typeface="Dreaming Outloud Pro" panose="03050502040302030504" pitchFamily="66" charset="0"/>
                <a:cs typeface="Dreaming Outloud Pro" panose="03050502040302030504" pitchFamily="66" charset="0"/>
              </a:rPr>
              <a:t>.</a:t>
            </a:r>
            <a:endParaRPr lang="es-ES" sz="2800" dirty="0">
              <a:solidFill>
                <a:srgbClr val="0D0D0D"/>
              </a:solidFill>
              <a:latin typeface="Dreaming Outloud Pro" panose="03050502040302030504" pitchFamily="66" charset="0"/>
              <a:cs typeface="Dreaming Outloud Pro" panose="03050502040302030504" pitchFamily="66" charset="0"/>
            </a:endParaRPr>
          </a:p>
          <a:p>
            <a:pPr marL="342900" indent="-342900" algn="l">
              <a:lnSpc>
                <a:spcPct val="90000"/>
              </a:lnSpc>
              <a:spcAft>
                <a:spcPts val="600"/>
              </a:spcAft>
              <a:buFont typeface="+mj-lt"/>
              <a:buAutoNum type="arabicPeriod"/>
            </a:pPr>
            <a:endParaRPr lang="es-ES" sz="2800" b="0" i="0" dirty="0">
              <a:solidFill>
                <a:srgbClr val="0D0D0D"/>
              </a:solidFill>
              <a:effectLst/>
              <a:latin typeface="Dreaming Outloud Pro" panose="03050502040302030504" pitchFamily="66" charset="0"/>
              <a:cs typeface="Dreaming Outloud Pro" panose="03050502040302030504" pitchFamily="66" charset="0"/>
            </a:endParaRPr>
          </a:p>
          <a:p>
            <a:pPr marL="342900" indent="-342900" algn="l">
              <a:lnSpc>
                <a:spcPct val="90000"/>
              </a:lnSpc>
              <a:spcAft>
                <a:spcPts val="600"/>
              </a:spcAft>
              <a:buFont typeface="+mj-lt"/>
              <a:buAutoNum type="arabicPeriod"/>
            </a:pPr>
            <a:r>
              <a:rPr lang="es-ES" sz="2800" b="0" i="0" dirty="0">
                <a:solidFill>
                  <a:srgbClr val="0D0D0D"/>
                </a:solidFill>
                <a:effectLst/>
                <a:latin typeface="Dreaming Outloud Pro" panose="03050502040302030504" pitchFamily="66" charset="0"/>
                <a:cs typeface="Dreaming Outloud Pro" panose="03050502040302030504" pitchFamily="66" charset="0"/>
              </a:rPr>
              <a:t>Utilizar </a:t>
            </a:r>
            <a:r>
              <a:rPr lang="es-ES" sz="2800" b="0" i="0" dirty="0">
                <a:solidFill>
                  <a:srgbClr val="FF0000"/>
                </a:solidFill>
                <a:effectLst/>
                <a:latin typeface="Dreaming Outloud Pro" panose="03050502040302030504" pitchFamily="66" charset="0"/>
                <a:cs typeface="Dreaming Outloud Pro" panose="03050502040302030504" pitchFamily="66" charset="0"/>
              </a:rPr>
              <a:t>Python</a:t>
            </a:r>
            <a:r>
              <a:rPr lang="es-ES" sz="2800" b="0" i="0" dirty="0">
                <a:solidFill>
                  <a:srgbClr val="0D0D0D"/>
                </a:solidFill>
                <a:effectLst/>
                <a:latin typeface="Dreaming Outloud Pro" panose="03050502040302030504" pitchFamily="66" charset="0"/>
                <a:cs typeface="Dreaming Outloud Pro" panose="03050502040302030504" pitchFamily="66" charset="0"/>
              </a:rPr>
              <a:t> como herramienta principal para la implementación de los métodos.</a:t>
            </a:r>
          </a:p>
        </p:txBody>
      </p:sp>
      <p:sp>
        <p:nvSpPr>
          <p:cNvPr id="2" name="Título 1">
            <a:extLst>
              <a:ext uri="{FF2B5EF4-FFF2-40B4-BE49-F238E27FC236}">
                <a16:creationId xmlns:a16="http://schemas.microsoft.com/office/drawing/2014/main" id="{24770404-ABA5-B982-66DA-C357247135C2}"/>
              </a:ext>
            </a:extLst>
          </p:cNvPr>
          <p:cNvSpPr>
            <a:spLocks noGrp="1"/>
          </p:cNvSpPr>
          <p:nvPr>
            <p:ph type="title"/>
          </p:nvPr>
        </p:nvSpPr>
        <p:spPr>
          <a:xfrm>
            <a:off x="838200" y="21848"/>
            <a:ext cx="10515600" cy="1505883"/>
          </a:xfrm>
        </p:spPr>
        <p:txBody>
          <a:bodyPr vert="horz" lIns="91440" tIns="45720" rIns="91440" bIns="45720" rtlCol="0" anchor="ctr">
            <a:normAutofit/>
          </a:bodyPr>
          <a:lstStyle/>
          <a:p>
            <a:r>
              <a:rPr lang="en-US" sz="5200" kern="1200" dirty="0" err="1">
                <a:solidFill>
                  <a:schemeClr val="tx1"/>
                </a:solidFill>
                <a:latin typeface="+mj-lt"/>
                <a:ea typeface="+mj-ea"/>
                <a:cs typeface="+mj-cs"/>
              </a:rPr>
              <a:t>Objetivos</a:t>
            </a:r>
            <a:r>
              <a:rPr lang="en-US" sz="5200" kern="1200" dirty="0">
                <a:solidFill>
                  <a:schemeClr val="tx1"/>
                </a:solidFill>
                <a:latin typeface="+mj-lt"/>
                <a:ea typeface="+mj-ea"/>
                <a:cs typeface="+mj-cs"/>
              </a:rPr>
              <a:t> del </a:t>
            </a:r>
            <a:r>
              <a:rPr lang="en-US" sz="5200" kern="1200" dirty="0" err="1">
                <a:solidFill>
                  <a:schemeClr val="tx1"/>
                </a:solidFill>
                <a:latin typeface="+mj-lt"/>
                <a:ea typeface="+mj-ea"/>
                <a:cs typeface="+mj-cs"/>
              </a:rPr>
              <a:t>curso</a:t>
            </a:r>
            <a:endParaRPr lang="en-US" sz="5200" kern="1200" dirty="0">
              <a:solidFill>
                <a:schemeClr val="tx1"/>
              </a:solidFill>
              <a:latin typeface="+mj-lt"/>
              <a:ea typeface="+mj-ea"/>
              <a:cs typeface="+mj-cs"/>
            </a:endParaRPr>
          </a:p>
        </p:txBody>
      </p:sp>
      <p:sp>
        <p:nvSpPr>
          <p:cNvPr id="10" name="Marcador de número de diapositiva 5">
            <a:extLst>
              <a:ext uri="{FF2B5EF4-FFF2-40B4-BE49-F238E27FC236}">
                <a16:creationId xmlns:a16="http://schemas.microsoft.com/office/drawing/2014/main" id="{F493A513-D681-3F60-7B08-06EB863EEEC4}"/>
              </a:ext>
            </a:extLst>
          </p:cNvPr>
          <p:cNvSpPr txBox="1">
            <a:spLocks/>
          </p:cNvSpPr>
          <p:nvPr/>
        </p:nvSpPr>
        <p:spPr>
          <a:xfrm>
            <a:off x="9351371" y="6419723"/>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5D7369-0E50-4057-9A2E-EA81844708F1}" type="slidenum">
              <a:rPr lang="es-ES" smtClean="0"/>
              <a:pPr/>
              <a:t>1</a:t>
            </a:fld>
            <a:endParaRPr lang="es-ES" dirty="0"/>
          </a:p>
        </p:txBody>
      </p:sp>
      <p:sp>
        <p:nvSpPr>
          <p:cNvPr id="12" name="Diagrama de flujo: proceso alternativo 11">
            <a:extLst>
              <a:ext uri="{FF2B5EF4-FFF2-40B4-BE49-F238E27FC236}">
                <a16:creationId xmlns:a16="http://schemas.microsoft.com/office/drawing/2014/main" id="{364297BF-437F-DE4F-CE06-7420DF7519A2}"/>
              </a:ext>
            </a:extLst>
          </p:cNvPr>
          <p:cNvSpPr/>
          <p:nvPr/>
        </p:nvSpPr>
        <p:spPr>
          <a:xfrm>
            <a:off x="1332288" y="5314384"/>
            <a:ext cx="9306963" cy="905441"/>
          </a:xfrm>
          <a:prstGeom prst="flowChartAlternateProcess">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B20B769D-9D09-E8A0-45AA-C6B0EFFDE753}"/>
              </a:ext>
            </a:extLst>
          </p:cNvPr>
          <p:cNvSpPr txBox="1"/>
          <p:nvPr/>
        </p:nvSpPr>
        <p:spPr>
          <a:xfrm>
            <a:off x="1612946" y="5417060"/>
            <a:ext cx="8745647" cy="700088"/>
          </a:xfrm>
          <a:prstGeom prst="rect">
            <a:avLst/>
          </a:prstGeom>
          <a:noFill/>
        </p:spPr>
        <p:txBody>
          <a:bodyPr wrap="square" anchor="ctr">
            <a:normAutofit/>
          </a:bodyPr>
          <a:lstStyle/>
          <a:p>
            <a:pPr algn="ctr">
              <a:lnSpc>
                <a:spcPct val="90000"/>
              </a:lnSpc>
              <a:spcAft>
                <a:spcPts val="600"/>
              </a:spcAft>
            </a:pPr>
            <a:r>
              <a:rPr lang="es-ES" sz="3200" b="0" i="0" dirty="0">
                <a:solidFill>
                  <a:srgbClr val="0D0D0D"/>
                </a:solidFill>
                <a:effectLst/>
                <a:latin typeface="Dreaming Outloud Pro" panose="03050502040302030504" pitchFamily="66" charset="0"/>
                <a:cs typeface="Dreaming Outloud Pro" panose="03050502040302030504" pitchFamily="66" charset="0"/>
              </a:rPr>
              <a:t>Física Computacional III </a:t>
            </a:r>
            <a:r>
              <a:rPr lang="es-ES" sz="3200" b="0" i="0" dirty="0">
                <a:effectLst/>
                <a:latin typeface="Dreaming Outloud Pro" panose="03050502040302030504" pitchFamily="66" charset="0"/>
                <a:cs typeface="Dreaming Outloud Pro" panose="03050502040302030504" pitchFamily="66" charset="0"/>
              </a:rPr>
              <a:t>--&gt;</a:t>
            </a:r>
            <a:r>
              <a:rPr lang="es-ES" sz="3200" b="0" i="0" dirty="0">
                <a:solidFill>
                  <a:srgbClr val="FF0000"/>
                </a:solidFill>
                <a:effectLst/>
                <a:latin typeface="Dreaming Outloud Pro" panose="03050502040302030504" pitchFamily="66" charset="0"/>
                <a:cs typeface="Dreaming Outloud Pro" panose="03050502040302030504" pitchFamily="66" charset="0"/>
              </a:rPr>
              <a:t> Métodos Numéricos</a:t>
            </a:r>
            <a:endParaRPr lang="es-ES" sz="3200" dirty="0">
              <a:solidFill>
                <a:srgbClr val="FF0000"/>
              </a:solidFill>
            </a:endParaRPr>
          </a:p>
        </p:txBody>
      </p:sp>
    </p:spTree>
    <p:extLst>
      <p:ext uri="{BB962C8B-B14F-4D97-AF65-F5344CB8AC3E}">
        <p14:creationId xmlns:p14="http://schemas.microsoft.com/office/powerpoint/2010/main" val="220506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7B93D-2A35-4C50-ADE9-6727AAEC36CF}"/>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DBD8CECC-223E-6ED8-7205-B0F142C80CD2}"/>
              </a:ext>
            </a:extLst>
          </p:cNvPr>
          <p:cNvSpPr txBox="1"/>
          <p:nvPr/>
        </p:nvSpPr>
        <p:spPr>
          <a:xfrm>
            <a:off x="1599059" y="600610"/>
            <a:ext cx="8993880" cy="1225172"/>
          </a:xfrm>
          <a:prstGeom prst="rect">
            <a:avLst/>
          </a:prstGeom>
          <a:noFill/>
        </p:spPr>
        <p:txBody>
          <a:bodyPr wrap="square" anchor="t">
            <a:normAutofit/>
          </a:bodyPr>
          <a:lstStyle/>
          <a:p>
            <a:pPr algn="ctr">
              <a:lnSpc>
                <a:spcPct val="90000"/>
              </a:lnSpc>
              <a:spcAft>
                <a:spcPts val="600"/>
              </a:spcAft>
            </a:pPr>
            <a:r>
              <a:rPr lang="es-ES" sz="5400" b="0" i="0" dirty="0">
                <a:solidFill>
                  <a:srgbClr val="0D0D0D"/>
                </a:solidFill>
                <a:effectLst/>
                <a:latin typeface="Dreaming Outloud Pro" panose="03050502040302030504" pitchFamily="66" charset="0"/>
                <a:cs typeface="Dreaming Outloud Pro" panose="03050502040302030504" pitchFamily="66" charset="0"/>
              </a:rPr>
              <a:t>¿Qué es un método numérico?</a:t>
            </a:r>
          </a:p>
        </p:txBody>
      </p:sp>
      <p:sp>
        <p:nvSpPr>
          <p:cNvPr id="3" name="Marcador de número de diapositiva 5">
            <a:extLst>
              <a:ext uri="{FF2B5EF4-FFF2-40B4-BE49-F238E27FC236}">
                <a16:creationId xmlns:a16="http://schemas.microsoft.com/office/drawing/2014/main" id="{A468835F-0523-C667-C4B6-635BF299398C}"/>
              </a:ext>
            </a:extLst>
          </p:cNvPr>
          <p:cNvSpPr txBox="1">
            <a:spLocks/>
          </p:cNvSpPr>
          <p:nvPr/>
        </p:nvSpPr>
        <p:spPr>
          <a:xfrm>
            <a:off x="9351371" y="6419723"/>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5D7369-0E50-4057-9A2E-EA81844708F1}" type="slidenum">
              <a:rPr lang="es-ES" smtClean="0"/>
              <a:pPr/>
              <a:t>2</a:t>
            </a:fld>
            <a:endParaRPr lang="es-ES" dirty="0"/>
          </a:p>
        </p:txBody>
      </p:sp>
      <p:sp>
        <p:nvSpPr>
          <p:cNvPr id="11" name="CuadroTexto 10">
            <a:extLst>
              <a:ext uri="{FF2B5EF4-FFF2-40B4-BE49-F238E27FC236}">
                <a16:creationId xmlns:a16="http://schemas.microsoft.com/office/drawing/2014/main" id="{581630E1-61BA-7947-E28E-15A56D2F9C29}"/>
              </a:ext>
            </a:extLst>
          </p:cNvPr>
          <p:cNvSpPr txBox="1"/>
          <p:nvPr/>
        </p:nvSpPr>
        <p:spPr>
          <a:xfrm>
            <a:off x="826883" y="1932108"/>
            <a:ext cx="10538233" cy="4031873"/>
          </a:xfrm>
          <a:prstGeom prst="rect">
            <a:avLst/>
          </a:prstGeom>
          <a:noFill/>
        </p:spPr>
        <p:txBody>
          <a:bodyPr wrap="square">
            <a:spAutoFit/>
          </a:bodyPr>
          <a:lstStyle/>
          <a:p>
            <a:pPr algn="just"/>
            <a:r>
              <a:rPr lang="es-ES" sz="3200" b="0" i="0" dirty="0">
                <a:solidFill>
                  <a:srgbClr val="0D0D0D"/>
                </a:solidFill>
                <a:effectLst/>
                <a:latin typeface="Dreaming Outloud Pro" panose="03050502040302030504" pitchFamily="66" charset="0"/>
                <a:cs typeface="Dreaming Outloud Pro" panose="03050502040302030504" pitchFamily="66" charset="0"/>
              </a:rPr>
              <a:t>Es una técnica matemática diseñada para obtener </a:t>
            </a:r>
            <a:r>
              <a:rPr lang="es-ES" sz="3200" b="0" i="0" dirty="0">
                <a:solidFill>
                  <a:srgbClr val="FF0000"/>
                </a:solidFill>
                <a:effectLst/>
                <a:latin typeface="Dreaming Outloud Pro" panose="03050502040302030504" pitchFamily="66" charset="0"/>
                <a:cs typeface="Dreaming Outloud Pro" panose="03050502040302030504" pitchFamily="66" charset="0"/>
              </a:rPr>
              <a:t>soluciones aproximadas </a:t>
            </a:r>
            <a:r>
              <a:rPr lang="es-ES" sz="3200" b="0" i="0" dirty="0">
                <a:solidFill>
                  <a:srgbClr val="0D0D0D"/>
                </a:solidFill>
                <a:effectLst/>
                <a:latin typeface="Dreaming Outloud Pro" panose="03050502040302030504" pitchFamily="66" charset="0"/>
                <a:cs typeface="Dreaming Outloud Pro" panose="03050502040302030504" pitchFamily="66" charset="0"/>
              </a:rPr>
              <a:t>a problemas matemáticos complejos que </a:t>
            </a:r>
            <a:r>
              <a:rPr lang="es-ES" sz="3200" b="0" i="0" dirty="0">
                <a:solidFill>
                  <a:srgbClr val="FF0000"/>
                </a:solidFill>
                <a:effectLst/>
                <a:latin typeface="Dreaming Outloud Pro" panose="03050502040302030504" pitchFamily="66" charset="0"/>
                <a:cs typeface="Dreaming Outloud Pro" panose="03050502040302030504" pitchFamily="66" charset="0"/>
              </a:rPr>
              <a:t>no pueden resolverse de manera exacta</a:t>
            </a:r>
            <a:r>
              <a:rPr lang="es-ES" sz="3200" b="0" i="0" dirty="0">
                <a:solidFill>
                  <a:srgbClr val="0D0D0D"/>
                </a:solidFill>
                <a:effectLst/>
                <a:latin typeface="Dreaming Outloud Pro" panose="03050502040302030504" pitchFamily="66" charset="0"/>
                <a:cs typeface="Dreaming Outloud Pro" panose="03050502040302030504" pitchFamily="66" charset="0"/>
              </a:rPr>
              <a:t>.</a:t>
            </a:r>
          </a:p>
          <a:p>
            <a:pPr algn="just"/>
            <a:endParaRPr lang="es-ES" sz="3200" dirty="0">
              <a:solidFill>
                <a:srgbClr val="0D0D0D"/>
              </a:solidFill>
              <a:latin typeface="Dreaming Outloud Pro" panose="03050502040302030504" pitchFamily="66" charset="0"/>
              <a:cs typeface="Dreaming Outloud Pro" panose="03050502040302030504" pitchFamily="66" charset="0"/>
            </a:endParaRPr>
          </a:p>
          <a:p>
            <a:pPr algn="just"/>
            <a:r>
              <a:rPr lang="es-ES" sz="3200" dirty="0">
                <a:latin typeface="Dreaming Outloud Pro" panose="03050502040302030504" pitchFamily="66" charset="0"/>
                <a:cs typeface="Dreaming Outloud Pro" panose="03050502040302030504" pitchFamily="66" charset="0"/>
              </a:rPr>
              <a:t>Estos métodos son particularmente útiles en situaciones donde las ecuaciones son demasiado complejas, no lineales o involucran fenómenos físicos que </a:t>
            </a:r>
            <a:r>
              <a:rPr lang="es-ES" sz="3200" dirty="0">
                <a:solidFill>
                  <a:srgbClr val="FF0000"/>
                </a:solidFill>
                <a:latin typeface="Dreaming Outloud Pro" panose="03050502040302030504" pitchFamily="66" charset="0"/>
                <a:cs typeface="Dreaming Outloud Pro" panose="03050502040302030504" pitchFamily="66" charset="0"/>
              </a:rPr>
              <a:t>no tienen soluciones analíticas conocidas</a:t>
            </a:r>
            <a:r>
              <a:rPr lang="es-ES" sz="3200" dirty="0">
                <a:latin typeface="Dreaming Outloud Pro" panose="03050502040302030504" pitchFamily="66" charset="0"/>
                <a:cs typeface="Dreaming Outloud Pro" panose="03050502040302030504" pitchFamily="66" charset="0"/>
              </a:rPr>
              <a:t>.</a:t>
            </a:r>
          </a:p>
        </p:txBody>
      </p:sp>
    </p:spTree>
    <p:extLst>
      <p:ext uri="{BB962C8B-B14F-4D97-AF65-F5344CB8AC3E}">
        <p14:creationId xmlns:p14="http://schemas.microsoft.com/office/powerpoint/2010/main" val="926520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0D2C7-5C20-D6A4-0C1C-C1F097B20EE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45B57D2-AF2F-DDC2-A942-93B95D3D4E86}"/>
              </a:ext>
            </a:extLst>
          </p:cNvPr>
          <p:cNvSpPr txBox="1"/>
          <p:nvPr/>
        </p:nvSpPr>
        <p:spPr>
          <a:xfrm>
            <a:off x="1599060" y="384261"/>
            <a:ext cx="8993880" cy="1225172"/>
          </a:xfrm>
          <a:prstGeom prst="rect">
            <a:avLst/>
          </a:prstGeom>
          <a:noFill/>
        </p:spPr>
        <p:txBody>
          <a:bodyPr wrap="square" anchor="t">
            <a:normAutofit/>
          </a:bodyPr>
          <a:lstStyle/>
          <a:p>
            <a:pPr algn="ctr">
              <a:lnSpc>
                <a:spcPct val="90000"/>
              </a:lnSpc>
              <a:spcAft>
                <a:spcPts val="600"/>
              </a:spcAft>
            </a:pPr>
            <a:r>
              <a:rPr lang="es-ES" sz="5400" b="0" i="0" dirty="0">
                <a:solidFill>
                  <a:srgbClr val="0D0D0D"/>
                </a:solidFill>
                <a:effectLst/>
                <a:latin typeface="Dreaming Outloud Pro" panose="03050502040302030504" pitchFamily="66" charset="0"/>
                <a:cs typeface="Dreaming Outloud Pro" panose="03050502040302030504" pitchFamily="66" charset="0"/>
              </a:rPr>
              <a:t>¿Qué es un método numérico?</a:t>
            </a:r>
          </a:p>
        </p:txBody>
      </p:sp>
      <p:sp>
        <p:nvSpPr>
          <p:cNvPr id="3" name="Marcador de número de diapositiva 5">
            <a:extLst>
              <a:ext uri="{FF2B5EF4-FFF2-40B4-BE49-F238E27FC236}">
                <a16:creationId xmlns:a16="http://schemas.microsoft.com/office/drawing/2014/main" id="{5F75CD42-706E-213E-0222-62EAE7DCA69D}"/>
              </a:ext>
            </a:extLst>
          </p:cNvPr>
          <p:cNvSpPr txBox="1">
            <a:spLocks/>
          </p:cNvSpPr>
          <p:nvPr/>
        </p:nvSpPr>
        <p:spPr>
          <a:xfrm>
            <a:off x="9351371" y="6419723"/>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5D7369-0E50-4057-9A2E-EA81844708F1}" type="slidenum">
              <a:rPr lang="es-ES" smtClean="0"/>
              <a:pPr/>
              <a:t>3</a:t>
            </a:fld>
            <a:endParaRPr lang="es-ES"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FD00863F-2583-63C0-5474-ABB7D20F52AE}"/>
                  </a:ext>
                </a:extLst>
              </p:cNvPr>
              <p:cNvSpPr txBox="1"/>
              <p:nvPr/>
            </p:nvSpPr>
            <p:spPr>
              <a:xfrm>
                <a:off x="1822509" y="4903692"/>
                <a:ext cx="1972976"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m:t>
                          </m:r>
                        </m:e>
                        <m:sub>
                          <m:r>
                            <a:rPr lang="es-ES" b="0" i="1" smtClean="0">
                              <a:latin typeface="Cambria Math" panose="02040503050406030204" pitchFamily="18" charset="0"/>
                              <a:ea typeface="Cambria Math" panose="02040503050406030204" pitchFamily="18" charset="0"/>
                            </a:rPr>
                            <m:t>𝑛</m:t>
                          </m:r>
                          <m:r>
                            <a:rPr lang="es-ES" b="0" i="1" smtClean="0">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m:t>
                          </m:r>
                        </m:e>
                        <m:sub>
                          <m:r>
                            <a:rPr lang="es-ES" b="0" i="1" smtClean="0">
                              <a:latin typeface="Cambria Math" panose="02040503050406030204" pitchFamily="18" charset="0"/>
                              <a:ea typeface="Cambria Math" panose="02040503050406030204" pitchFamily="18" charset="0"/>
                            </a:rPr>
                            <m:t>𝑛</m:t>
                          </m:r>
                        </m:sub>
                      </m:sSub>
                      <m: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r>
                            <a:rPr lang="es-ES" i="1">
                              <a:latin typeface="Cambria Math" panose="02040503050406030204" pitchFamily="18" charset="0"/>
                            </a:rPr>
                            <m:t>(</m:t>
                          </m:r>
                          <m:sSub>
                            <m:sSubPr>
                              <m:ctrlPr>
                                <a:rPr lang="es-ES" b="0" i="1" smtClean="0">
                                  <a:latin typeface="Cambria Math" panose="02040503050406030204" pitchFamily="18" charset="0"/>
                                </a:rPr>
                              </m:ctrlPr>
                            </m:sSubPr>
                            <m:e>
                              <m:r>
                                <a:rPr lang="es-ES" i="1">
                                  <a:latin typeface="Cambria Math" panose="02040503050406030204" pitchFamily="18" charset="0"/>
                                </a:rPr>
                                <m:t>𝑥</m:t>
                              </m:r>
                            </m:e>
                            <m:sub>
                              <m:r>
                                <a:rPr lang="es-ES" b="0" i="1" smtClean="0">
                                  <a:latin typeface="Cambria Math" panose="02040503050406030204" pitchFamily="18" charset="0"/>
                                </a:rPr>
                                <m:t>𝑛</m:t>
                              </m:r>
                            </m:sub>
                          </m:sSub>
                          <m:r>
                            <a:rPr lang="es-ES" i="1">
                              <a:latin typeface="Cambria Math" panose="02040503050406030204" pitchFamily="18" charset="0"/>
                            </a:rPr>
                            <m:t>)</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𝑓</m:t>
                              </m:r>
                            </m:e>
                            <m:sup>
                              <m:r>
                                <a:rPr lang="es-ES" b="0" i="1" smtClean="0">
                                  <a:latin typeface="Cambria Math" panose="02040503050406030204" pitchFamily="18" charset="0"/>
                                </a:rPr>
                                <m:t>′</m:t>
                              </m:r>
                            </m:sup>
                          </m:sSup>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𝑛</m:t>
                              </m:r>
                            </m:sub>
                          </m:sSub>
                          <m:r>
                            <a:rPr lang="es-ES" b="0" i="1" smtClean="0">
                              <a:latin typeface="Cambria Math" panose="02040503050406030204" pitchFamily="18" charset="0"/>
                            </a:rPr>
                            <m:t>)</m:t>
                          </m:r>
                        </m:den>
                      </m:f>
                    </m:oMath>
                  </m:oMathPara>
                </a14:m>
                <a:endParaRPr lang="es-ES" dirty="0"/>
              </a:p>
            </p:txBody>
          </p:sp>
        </mc:Choice>
        <mc:Fallback xmlns="">
          <p:sp>
            <p:nvSpPr>
              <p:cNvPr id="5" name="CuadroTexto 4">
                <a:extLst>
                  <a:ext uri="{FF2B5EF4-FFF2-40B4-BE49-F238E27FC236}">
                    <a16:creationId xmlns:a16="http://schemas.microsoft.com/office/drawing/2014/main" id="{FD00863F-2583-63C0-5474-ABB7D20F52AE}"/>
                  </a:ext>
                </a:extLst>
              </p:cNvPr>
              <p:cNvSpPr txBox="1">
                <a:spLocks noRot="1" noChangeAspect="1" noMove="1" noResize="1" noEditPoints="1" noAdjustHandles="1" noChangeArrowheads="1" noChangeShapeType="1" noTextEdit="1"/>
              </p:cNvSpPr>
              <p:nvPr/>
            </p:nvSpPr>
            <p:spPr>
              <a:xfrm>
                <a:off x="1822509" y="4903692"/>
                <a:ext cx="1972976" cy="576761"/>
              </a:xfrm>
              <a:prstGeom prst="rect">
                <a:avLst/>
              </a:prstGeom>
              <a:blipFill>
                <a:blip r:embed="rId3"/>
                <a:stretch>
                  <a:fillRect/>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id="{A7C8A595-7258-8015-923C-5585B16D1C9C}"/>
              </a:ext>
            </a:extLst>
          </p:cNvPr>
          <p:cNvSpPr txBox="1"/>
          <p:nvPr/>
        </p:nvSpPr>
        <p:spPr>
          <a:xfrm>
            <a:off x="1279485" y="4290120"/>
            <a:ext cx="4046898" cy="400110"/>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Método Numérico (Newton-</a:t>
            </a:r>
            <a:r>
              <a:rPr lang="es-ES" sz="2000" b="1" dirty="0" err="1">
                <a:latin typeface="Dreaming Outloud Pro" panose="03050502040302030504" pitchFamily="66" charset="0"/>
                <a:cs typeface="Dreaming Outloud Pro" panose="03050502040302030504" pitchFamily="66" charset="0"/>
              </a:rPr>
              <a:t>Rapson</a:t>
            </a:r>
            <a:r>
              <a:rPr lang="es-ES" sz="2000" b="1" dirty="0">
                <a:latin typeface="Dreaming Outloud Pro" panose="03050502040302030504" pitchFamily="66" charset="0"/>
                <a:cs typeface="Dreaming Outloud Pro" panose="03050502040302030504" pitchFamily="66" charset="0"/>
              </a:rPr>
              <a:t>)</a:t>
            </a:r>
            <a:endParaRPr lang="es-ES" sz="2000" dirty="0"/>
          </a:p>
        </p:txBody>
      </p:sp>
      <p:sp>
        <p:nvSpPr>
          <p:cNvPr id="10" name="CuadroTexto 9">
            <a:extLst>
              <a:ext uri="{FF2B5EF4-FFF2-40B4-BE49-F238E27FC236}">
                <a16:creationId xmlns:a16="http://schemas.microsoft.com/office/drawing/2014/main" id="{628733F2-2F56-CBFB-A8AC-91E5EC3536BD}"/>
              </a:ext>
            </a:extLst>
          </p:cNvPr>
          <p:cNvSpPr txBox="1"/>
          <p:nvPr/>
        </p:nvSpPr>
        <p:spPr>
          <a:xfrm>
            <a:off x="1279485" y="2332911"/>
            <a:ext cx="3179826" cy="400110"/>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Método Analítico</a:t>
            </a:r>
            <a:endParaRPr lang="es-ES" sz="2000"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325A795F-E23A-3C37-79AA-F3A4F6B2B072}"/>
                  </a:ext>
                </a:extLst>
              </p:cNvPr>
              <p:cNvSpPr txBox="1"/>
              <p:nvPr/>
            </p:nvSpPr>
            <p:spPr>
              <a:xfrm>
                <a:off x="1822509" y="2944436"/>
                <a:ext cx="2093778" cy="592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m:t>
                          </m:r>
                          <m:r>
                            <a:rPr lang="es-ES" b="0" i="1" smtClean="0">
                              <a:latin typeface="Cambria Math" panose="02040503050406030204" pitchFamily="18" charset="0"/>
                            </a:rPr>
                            <m:t>𝑏</m:t>
                          </m:r>
                          <m:r>
                            <a:rPr lang="es-ES" b="0" i="1" smtClean="0">
                              <a:latin typeface="Cambria Math" panose="02040503050406030204" pitchFamily="18" charset="0"/>
                              <a:ea typeface="Cambria Math" panose="02040503050406030204" pitchFamily="18" charset="0"/>
                            </a:rPr>
                            <m:t>±</m:t>
                          </m:r>
                          <m:rad>
                            <m:radPr>
                              <m:degHide m:val="on"/>
                              <m:ctrlPr>
                                <a:rPr lang="es-ES" b="0" i="1" smtClean="0">
                                  <a:latin typeface="Cambria Math" panose="02040503050406030204" pitchFamily="18" charset="0"/>
                                  <a:ea typeface="Cambria Math" panose="02040503050406030204" pitchFamily="18" charset="0"/>
                                </a:rPr>
                              </m:ctrlPr>
                            </m:radPr>
                            <m:deg/>
                            <m:e>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𝑏</m:t>
                                  </m:r>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−4</m:t>
                              </m:r>
                              <m:r>
                                <a:rPr lang="es-ES" b="0" i="1" smtClean="0">
                                  <a:latin typeface="Cambria Math" panose="02040503050406030204" pitchFamily="18" charset="0"/>
                                  <a:ea typeface="Cambria Math" panose="02040503050406030204" pitchFamily="18" charset="0"/>
                                </a:rPr>
                                <m:t>𝑎𝑐</m:t>
                              </m:r>
                            </m:e>
                          </m:rad>
                        </m:num>
                        <m:den>
                          <m:r>
                            <a:rPr lang="es-ES" b="0" i="1" smtClean="0">
                              <a:latin typeface="Cambria Math" panose="02040503050406030204" pitchFamily="18" charset="0"/>
                            </a:rPr>
                            <m:t>2</m:t>
                          </m:r>
                          <m:r>
                            <a:rPr lang="es-ES" b="0" i="1" smtClean="0">
                              <a:latin typeface="Cambria Math" panose="02040503050406030204" pitchFamily="18" charset="0"/>
                            </a:rPr>
                            <m:t>𝑎</m:t>
                          </m:r>
                        </m:den>
                      </m:f>
                    </m:oMath>
                  </m:oMathPara>
                </a14:m>
                <a:endParaRPr lang="es-ES" dirty="0"/>
              </a:p>
            </p:txBody>
          </p:sp>
        </mc:Choice>
        <mc:Fallback xmlns="">
          <p:sp>
            <p:nvSpPr>
              <p:cNvPr id="11" name="CuadroTexto 10">
                <a:extLst>
                  <a:ext uri="{FF2B5EF4-FFF2-40B4-BE49-F238E27FC236}">
                    <a16:creationId xmlns:a16="http://schemas.microsoft.com/office/drawing/2014/main" id="{325A795F-E23A-3C37-79AA-F3A4F6B2B072}"/>
                  </a:ext>
                </a:extLst>
              </p:cNvPr>
              <p:cNvSpPr txBox="1">
                <a:spLocks noRot="1" noChangeAspect="1" noMove="1" noResize="1" noEditPoints="1" noAdjustHandles="1" noChangeArrowheads="1" noChangeShapeType="1" noTextEdit="1"/>
              </p:cNvSpPr>
              <p:nvPr/>
            </p:nvSpPr>
            <p:spPr>
              <a:xfrm>
                <a:off x="1822509" y="2944436"/>
                <a:ext cx="2093778" cy="592791"/>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752E4D9-6BEA-2F9C-8DBC-8EAE7D6ACE97}"/>
                  </a:ext>
                </a:extLst>
              </p:cNvPr>
              <p:cNvSpPr txBox="1"/>
              <p:nvPr/>
            </p:nvSpPr>
            <p:spPr>
              <a:xfrm>
                <a:off x="1835008" y="1411563"/>
                <a:ext cx="5860438" cy="707886"/>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¿Cómo obtener la solución de  </a:t>
                </a:r>
                <a14:m>
                  <m:oMath xmlns:m="http://schemas.openxmlformats.org/officeDocument/2006/math">
                    <m:r>
                      <a:rPr lang="es-ES" sz="2000" b="0" i="1" smtClean="0">
                        <a:latin typeface="Cambria Math" panose="02040503050406030204" pitchFamily="18" charset="0"/>
                        <a:ea typeface="Cambria Math" panose="02040503050406030204" pitchFamily="18" charset="0"/>
                      </a:rPr>
                      <m:t>𝑎</m:t>
                    </m:r>
                    <m:sSup>
                      <m:sSupPr>
                        <m:ctrlPr>
                          <a:rPr lang="es-ES" sz="2000" b="0" i="1" smtClean="0">
                            <a:latin typeface="Cambria Math" panose="02040503050406030204" pitchFamily="18" charset="0"/>
                            <a:ea typeface="Cambria Math" panose="02040503050406030204" pitchFamily="18" charset="0"/>
                          </a:rPr>
                        </m:ctrlPr>
                      </m:sSupPr>
                      <m:e>
                        <m:r>
                          <a:rPr lang="es-ES" sz="2000" b="0" i="1" smtClean="0">
                            <a:latin typeface="Cambria Math" panose="02040503050406030204" pitchFamily="18" charset="0"/>
                            <a:ea typeface="Cambria Math" panose="02040503050406030204" pitchFamily="18" charset="0"/>
                          </a:rPr>
                          <m:t>𝑥</m:t>
                        </m:r>
                      </m:e>
                      <m:sup>
                        <m:r>
                          <a:rPr lang="es-ES" sz="2000" b="0" i="1" smtClean="0">
                            <a:latin typeface="Cambria Math" panose="02040503050406030204" pitchFamily="18" charset="0"/>
                            <a:ea typeface="Cambria Math" panose="02040503050406030204" pitchFamily="18" charset="0"/>
                          </a:rPr>
                          <m:t>2</m:t>
                        </m:r>
                      </m:sup>
                    </m:sSup>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𝑏𝑥</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r>
                      <a:rPr lang="es-ES" sz="2000" b="0" i="1" smtClean="0">
                        <a:latin typeface="Cambria Math" panose="02040503050406030204" pitchFamily="18" charset="0"/>
                        <a:ea typeface="Cambria Math" panose="02040503050406030204" pitchFamily="18" charset="0"/>
                      </a:rPr>
                      <m:t>=0</m:t>
                    </m:r>
                  </m:oMath>
                </a14:m>
                <a:r>
                  <a:rPr lang="es-ES" sz="2000" dirty="0"/>
                  <a:t>  </a:t>
                </a:r>
                <a:r>
                  <a:rPr lang="es-ES" sz="2000" dirty="0">
                    <a:latin typeface="Dreaming Outloud Pro" panose="03050502040302030504" pitchFamily="66" charset="0"/>
                    <a:cs typeface="Dreaming Outloud Pro" panose="03050502040302030504" pitchFamily="66" charset="0"/>
                  </a:rPr>
                  <a:t>?</a:t>
                </a:r>
              </a:p>
              <a:p>
                <a:r>
                  <a:rPr lang="es-ES" sz="2000" b="1" dirty="0">
                    <a:latin typeface="Dreaming Outloud Pro" panose="03050502040302030504" pitchFamily="66" charset="0"/>
                    <a:cs typeface="Dreaming Outloud Pro" panose="03050502040302030504" pitchFamily="66" charset="0"/>
                  </a:rPr>
                  <a:t> </a:t>
                </a:r>
                <a:endParaRPr lang="es-ES" sz="2000" dirty="0"/>
              </a:p>
            </p:txBody>
          </p:sp>
        </mc:Choice>
        <mc:Fallback xmlns="">
          <p:sp>
            <p:nvSpPr>
              <p:cNvPr id="12" name="CuadroTexto 11">
                <a:extLst>
                  <a:ext uri="{FF2B5EF4-FFF2-40B4-BE49-F238E27FC236}">
                    <a16:creationId xmlns:a16="http://schemas.microsoft.com/office/drawing/2014/main" id="{8752E4D9-6BEA-2F9C-8DBC-8EAE7D6ACE97}"/>
                  </a:ext>
                </a:extLst>
              </p:cNvPr>
              <p:cNvSpPr txBox="1">
                <a:spLocks noRot="1" noChangeAspect="1" noMove="1" noResize="1" noEditPoints="1" noAdjustHandles="1" noChangeArrowheads="1" noChangeShapeType="1" noTextEdit="1"/>
              </p:cNvSpPr>
              <p:nvPr/>
            </p:nvSpPr>
            <p:spPr>
              <a:xfrm>
                <a:off x="1835008" y="1411563"/>
                <a:ext cx="5860438" cy="707886"/>
              </a:xfrm>
              <a:prstGeom prst="rect">
                <a:avLst/>
              </a:prstGeom>
              <a:blipFill>
                <a:blip r:embed="rId5"/>
                <a:stretch>
                  <a:fillRect l="-1041" t="-4310"/>
                </a:stretch>
              </a:blipFill>
            </p:spPr>
            <p:txBody>
              <a:bodyPr/>
              <a:lstStyle/>
              <a:p>
                <a:r>
                  <a:rPr lang="es-ES">
                    <a:noFill/>
                  </a:rPr>
                  <a:t> </a:t>
                </a:r>
              </a:p>
            </p:txBody>
          </p:sp>
        </mc:Fallback>
      </mc:AlternateContent>
      <p:pic>
        <p:nvPicPr>
          <p:cNvPr id="2" name="Imagen 1" descr="Gráfico, Gráfico de líneas&#10;&#10;Descripción generada automáticamente">
            <a:extLst>
              <a:ext uri="{FF2B5EF4-FFF2-40B4-BE49-F238E27FC236}">
                <a16:creationId xmlns:a16="http://schemas.microsoft.com/office/drawing/2014/main" id="{39A1384C-BC34-78F4-556A-AFB0127F6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98" y="1959008"/>
            <a:ext cx="6067728" cy="4696373"/>
          </a:xfrm>
          <a:prstGeom prst="rect">
            <a:avLst/>
          </a:prstGeom>
        </p:spPr>
      </p:pic>
    </p:spTree>
    <p:extLst>
      <p:ext uri="{BB962C8B-B14F-4D97-AF65-F5344CB8AC3E}">
        <p14:creationId xmlns:p14="http://schemas.microsoft.com/office/powerpoint/2010/main" val="3579720227"/>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3C5DF-ED79-8330-3085-A89FF66BE5EC}"/>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28E5CD4-E978-C0D9-5773-F026DD4C4416}"/>
              </a:ext>
            </a:extLst>
          </p:cNvPr>
          <p:cNvSpPr txBox="1"/>
          <p:nvPr/>
        </p:nvSpPr>
        <p:spPr>
          <a:xfrm>
            <a:off x="1599060" y="420150"/>
            <a:ext cx="8993880" cy="1225172"/>
          </a:xfrm>
          <a:prstGeom prst="rect">
            <a:avLst/>
          </a:prstGeom>
          <a:noFill/>
        </p:spPr>
        <p:txBody>
          <a:bodyPr wrap="square" anchor="t">
            <a:normAutofit/>
          </a:bodyPr>
          <a:lstStyle/>
          <a:p>
            <a:pPr algn="ctr">
              <a:lnSpc>
                <a:spcPct val="90000"/>
              </a:lnSpc>
              <a:spcAft>
                <a:spcPts val="600"/>
              </a:spcAft>
            </a:pPr>
            <a:r>
              <a:rPr lang="es-ES" sz="5400" b="0" i="0" dirty="0">
                <a:solidFill>
                  <a:srgbClr val="0D0D0D"/>
                </a:solidFill>
                <a:effectLst/>
                <a:latin typeface="Dreaming Outloud Pro" panose="03050502040302030504" pitchFamily="66" charset="0"/>
                <a:cs typeface="Dreaming Outloud Pro" panose="03050502040302030504" pitchFamily="66" charset="0"/>
              </a:rPr>
              <a:t>¿Qué es un método numérico?</a:t>
            </a:r>
          </a:p>
        </p:txBody>
      </p:sp>
      <p:sp>
        <p:nvSpPr>
          <p:cNvPr id="3" name="Marcador de número de diapositiva 5">
            <a:extLst>
              <a:ext uri="{FF2B5EF4-FFF2-40B4-BE49-F238E27FC236}">
                <a16:creationId xmlns:a16="http://schemas.microsoft.com/office/drawing/2014/main" id="{93054CCF-83FC-DD15-F120-949B3EC8C3C2}"/>
              </a:ext>
            </a:extLst>
          </p:cNvPr>
          <p:cNvSpPr txBox="1">
            <a:spLocks/>
          </p:cNvSpPr>
          <p:nvPr/>
        </p:nvSpPr>
        <p:spPr>
          <a:xfrm>
            <a:off x="9351371" y="6419723"/>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5D7369-0E50-4057-9A2E-EA81844708F1}" type="slidenum">
              <a:rPr lang="es-ES" smtClean="0"/>
              <a:pPr/>
              <a:t>4</a:t>
            </a:fld>
            <a:endParaRPr lang="es-ES" dirty="0"/>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A5DCDEA-3F6B-1D2A-8CF3-02661B71E830}"/>
                  </a:ext>
                </a:extLst>
              </p:cNvPr>
              <p:cNvSpPr txBox="1"/>
              <p:nvPr/>
            </p:nvSpPr>
            <p:spPr>
              <a:xfrm>
                <a:off x="5566812" y="1743189"/>
                <a:ext cx="2737031" cy="6969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4</m:t>
                          </m:r>
                        </m:num>
                        <m:den>
                          <m:r>
                            <a:rPr lang="es-ES" b="0" i="1" smtClean="0">
                              <a:latin typeface="Cambria Math" panose="02040503050406030204" pitchFamily="18" charset="0"/>
                            </a:rPr>
                            <m:t>𝑎</m:t>
                          </m:r>
                        </m:den>
                      </m:f>
                      <m:nary>
                        <m:naryPr>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0</m:t>
                          </m:r>
                        </m:sub>
                        <m:sup>
                          <m:f>
                            <m:fPr>
                              <m:ctrlPr>
                                <a:rPr lang="es-ES" b="0" i="1" smtClean="0">
                                  <a:latin typeface="Cambria Math" panose="02040503050406030204" pitchFamily="18" charset="0"/>
                                </a:rPr>
                              </m:ctrlPr>
                            </m:fPr>
                            <m:num>
                              <m:r>
                                <a:rPr lang="es-ES" b="0" i="1" smtClean="0">
                                  <a:latin typeface="Cambria Math" panose="02040503050406030204" pitchFamily="18" charset="0"/>
                                </a:rPr>
                                <m:t>𝜋</m:t>
                              </m:r>
                            </m:num>
                            <m:den>
                              <m:r>
                                <a:rPr lang="es-ES" b="0" i="1" smtClean="0">
                                  <a:latin typeface="Cambria Math" panose="02040503050406030204" pitchFamily="18" charset="0"/>
                                </a:rPr>
                                <m:t>2</m:t>
                              </m:r>
                            </m:den>
                          </m:f>
                        </m:sup>
                        <m:e>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2</m:t>
                                  </m:r>
                                </m:sup>
                              </m:sSup>
                              <m:func>
                                <m:funcPr>
                                  <m:ctrlPr>
                                    <a:rPr lang="es-ES" b="0" i="1" smtClean="0">
                                      <a:latin typeface="Cambria Math" panose="02040503050406030204" pitchFamily="18" charset="0"/>
                                    </a:rPr>
                                  </m:ctrlPr>
                                </m:funcPr>
                                <m:fName>
                                  <m:sSup>
                                    <m:sSupPr>
                                      <m:ctrlPr>
                                        <a:rPr lang="es-ES" b="0" i="1" smtClean="0">
                                          <a:latin typeface="Cambria Math" panose="02040503050406030204" pitchFamily="18" charset="0"/>
                                        </a:rPr>
                                      </m:ctrlPr>
                                    </m:sSupPr>
                                    <m:e>
                                      <m:r>
                                        <m:rPr>
                                          <m:sty m:val="p"/>
                                        </m:rPr>
                                        <a:rPr lang="es-ES" b="0" i="0" smtClean="0">
                                          <a:latin typeface="Cambria Math" panose="02040503050406030204" pitchFamily="18" charset="0"/>
                                        </a:rPr>
                                        <m:t>sin</m:t>
                                      </m:r>
                                    </m:e>
                                    <m:sup>
                                      <m:r>
                                        <a:rPr lang="es-ES" b="0" i="1" smtClean="0">
                                          <a:latin typeface="Cambria Math" panose="02040503050406030204" pitchFamily="18" charset="0"/>
                                        </a:rPr>
                                        <m:t>2</m:t>
                                      </m:r>
                                    </m:sup>
                                  </m:sSup>
                                </m:fName>
                                <m:e>
                                  <m:r>
                                    <a:rPr lang="es-ES" b="0" i="1" smtClean="0">
                                      <a:latin typeface="Cambria Math" panose="02040503050406030204" pitchFamily="18" charset="0"/>
                                    </a:rPr>
                                    <m:t>𝜃</m:t>
                                  </m:r>
                                </m:e>
                              </m:func>
                            </m:e>
                          </m:rad>
                          <m:r>
                            <a:rPr lang="es-ES" b="0" i="1" smtClean="0">
                              <a:latin typeface="Cambria Math" panose="02040503050406030204" pitchFamily="18" charset="0"/>
                            </a:rPr>
                            <m:t>𝑑</m:t>
                          </m:r>
                          <m:r>
                            <a:rPr lang="es-ES" b="0" i="1" smtClean="0">
                              <a:latin typeface="Cambria Math" panose="02040503050406030204" pitchFamily="18" charset="0"/>
                            </a:rPr>
                            <m:t>𝜃</m:t>
                          </m:r>
                        </m:e>
                      </m:nary>
                    </m:oMath>
                  </m:oMathPara>
                </a14:m>
                <a:endParaRPr lang="es-ES" dirty="0"/>
              </a:p>
            </p:txBody>
          </p:sp>
        </mc:Choice>
        <mc:Fallback xmlns="">
          <p:sp>
            <p:nvSpPr>
              <p:cNvPr id="2" name="CuadroTexto 1">
                <a:extLst>
                  <a:ext uri="{FF2B5EF4-FFF2-40B4-BE49-F238E27FC236}">
                    <a16:creationId xmlns:a16="http://schemas.microsoft.com/office/drawing/2014/main" id="{DA5DCDEA-3F6B-1D2A-8CF3-02661B71E830}"/>
                  </a:ext>
                </a:extLst>
              </p:cNvPr>
              <p:cNvSpPr txBox="1">
                <a:spLocks noRot="1" noChangeAspect="1" noMove="1" noResize="1" noEditPoints="1" noAdjustHandles="1" noChangeArrowheads="1" noChangeShapeType="1" noTextEdit="1"/>
              </p:cNvSpPr>
              <p:nvPr/>
            </p:nvSpPr>
            <p:spPr>
              <a:xfrm>
                <a:off x="5566812" y="1743189"/>
                <a:ext cx="2737031" cy="696922"/>
              </a:xfrm>
              <a:prstGeom prst="rect">
                <a:avLst/>
              </a:prstGeom>
              <a:blipFill>
                <a:blip r:embed="rId2"/>
                <a:stretch>
                  <a:fillRect/>
                </a:stretch>
              </a:blipFill>
            </p:spPr>
            <p:txBody>
              <a:bodyPr/>
              <a:lstStyle/>
              <a:p>
                <a:r>
                  <a:rPr lang="es-ES">
                    <a:noFill/>
                  </a:rPr>
                  <a:t> </a:t>
                </a:r>
              </a:p>
            </p:txBody>
          </p:sp>
        </mc:Fallback>
      </mc:AlternateContent>
      <p:pic>
        <p:nvPicPr>
          <p:cNvPr id="18" name="Imagen 17" descr="Gráfico, Gráfico de líneas&#10;&#10;Descripción generada automáticamente">
            <a:extLst>
              <a:ext uri="{FF2B5EF4-FFF2-40B4-BE49-F238E27FC236}">
                <a16:creationId xmlns:a16="http://schemas.microsoft.com/office/drawing/2014/main" id="{99372F11-A387-9F03-898D-3D17E50F766D}"/>
              </a:ext>
            </a:extLst>
          </p:cNvPr>
          <p:cNvPicPr>
            <a:picLocks noChangeAspect="1"/>
          </p:cNvPicPr>
          <p:nvPr/>
        </p:nvPicPr>
        <p:blipFill rotWithShape="1">
          <a:blip r:embed="rId3">
            <a:extLst>
              <a:ext uri="{28A0092B-C50C-407E-A947-70E740481C1C}">
                <a14:useLocalDpi xmlns:a14="http://schemas.microsoft.com/office/drawing/2010/main" val="0"/>
              </a:ext>
            </a:extLst>
          </a:blip>
          <a:srcRect l="21645" t="29200" r="15022" b="29734"/>
          <a:stretch/>
        </p:blipFill>
        <p:spPr>
          <a:xfrm>
            <a:off x="6446446" y="3101809"/>
            <a:ext cx="5205512" cy="3375326"/>
          </a:xfrm>
          <a:prstGeom prst="rect">
            <a:avLst/>
          </a:prstGeom>
        </p:spPr>
      </p:pic>
      <p:grpSp>
        <p:nvGrpSpPr>
          <p:cNvPr id="20" name="Grupo 19">
            <a:extLst>
              <a:ext uri="{FF2B5EF4-FFF2-40B4-BE49-F238E27FC236}">
                <a16:creationId xmlns:a16="http://schemas.microsoft.com/office/drawing/2014/main" id="{8A6257D8-2397-4E0F-2B5F-83A09296557B}"/>
              </a:ext>
            </a:extLst>
          </p:cNvPr>
          <p:cNvGrpSpPr/>
          <p:nvPr/>
        </p:nvGrpSpPr>
        <p:grpSpPr>
          <a:xfrm>
            <a:off x="1081882" y="1846653"/>
            <a:ext cx="4148748" cy="2534971"/>
            <a:chOff x="728796" y="1964602"/>
            <a:chExt cx="4148748" cy="2534971"/>
          </a:xfrm>
        </p:grpSpPr>
        <p:sp>
          <p:nvSpPr>
            <p:cNvPr id="4" name="Elipse 3">
              <a:extLst>
                <a:ext uri="{FF2B5EF4-FFF2-40B4-BE49-F238E27FC236}">
                  <a16:creationId xmlns:a16="http://schemas.microsoft.com/office/drawing/2014/main" id="{26C151DE-758E-0DB3-6B09-93E477937C6C}"/>
                </a:ext>
              </a:extLst>
            </p:cNvPr>
            <p:cNvSpPr/>
            <p:nvPr/>
          </p:nvSpPr>
          <p:spPr>
            <a:xfrm>
              <a:off x="1181469" y="2387706"/>
              <a:ext cx="3141552" cy="1679320"/>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6" name="Conector recto 5">
              <a:extLst>
                <a:ext uri="{FF2B5EF4-FFF2-40B4-BE49-F238E27FC236}">
                  <a16:creationId xmlns:a16="http://schemas.microsoft.com/office/drawing/2014/main" id="{EDEF07E1-83D5-0151-DA68-100B773AFB56}"/>
                </a:ext>
              </a:extLst>
            </p:cNvPr>
            <p:cNvCxnSpPr>
              <a:cxnSpLocks/>
            </p:cNvCxnSpPr>
            <p:nvPr/>
          </p:nvCxnSpPr>
          <p:spPr>
            <a:xfrm>
              <a:off x="2752245" y="1964602"/>
              <a:ext cx="0" cy="253497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 name="Conector recto 7">
              <a:extLst>
                <a:ext uri="{FF2B5EF4-FFF2-40B4-BE49-F238E27FC236}">
                  <a16:creationId xmlns:a16="http://schemas.microsoft.com/office/drawing/2014/main" id="{5CCD178B-C6DE-0ECF-4325-4B771D93D45A}"/>
                </a:ext>
              </a:extLst>
            </p:cNvPr>
            <p:cNvCxnSpPr>
              <a:cxnSpLocks/>
            </p:cNvCxnSpPr>
            <p:nvPr/>
          </p:nvCxnSpPr>
          <p:spPr>
            <a:xfrm flipH="1">
              <a:off x="728796" y="3227366"/>
              <a:ext cx="4046898" cy="0"/>
            </a:xfrm>
            <a:prstGeom prst="line">
              <a:avLst/>
            </a:prstGeom>
            <a:ln w="12700"/>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0C63CFBE-777D-00F7-B6D8-FB2D4EE89CB9}"/>
                    </a:ext>
                  </a:extLst>
                </p:cNvPr>
                <p:cNvSpPr txBox="1"/>
                <p:nvPr/>
              </p:nvSpPr>
              <p:spPr>
                <a:xfrm>
                  <a:off x="4522585" y="2070226"/>
                  <a:ext cx="3549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oMath>
                    </m:oMathPara>
                  </a14:m>
                  <a:endParaRPr lang="es-ES" dirty="0"/>
                </a:p>
              </p:txBody>
            </p:sp>
          </mc:Choice>
          <mc:Fallback xmlns="">
            <p:sp>
              <p:nvSpPr>
                <p:cNvPr id="14" name="CuadroTexto 13">
                  <a:extLst>
                    <a:ext uri="{FF2B5EF4-FFF2-40B4-BE49-F238E27FC236}">
                      <a16:creationId xmlns:a16="http://schemas.microsoft.com/office/drawing/2014/main" id="{0C63CFBE-777D-00F7-B6D8-FB2D4EE89CB9}"/>
                    </a:ext>
                  </a:extLst>
                </p:cNvPr>
                <p:cNvSpPr txBox="1">
                  <a:spLocks noRot="1" noChangeAspect="1" noMove="1" noResize="1" noEditPoints="1" noAdjustHandles="1" noChangeArrowheads="1" noChangeShapeType="1" noTextEdit="1"/>
                </p:cNvSpPr>
                <p:nvPr/>
              </p:nvSpPr>
              <p:spPr>
                <a:xfrm>
                  <a:off x="4522585" y="2070226"/>
                  <a:ext cx="354959" cy="369332"/>
                </a:xfrm>
                <a:prstGeom prst="rect">
                  <a:avLst/>
                </a:prstGeom>
                <a:blipFill>
                  <a:blip r:embed="rId4"/>
                  <a:stretch>
                    <a:fillRect/>
                  </a:stretch>
                </a:blipFill>
              </p:spPr>
              <p:txBody>
                <a:bodyPr/>
                <a:lstStyle/>
                <a:p>
                  <a:r>
                    <a:rPr lang="es-ES">
                      <a:noFill/>
                    </a:rPr>
                    <a:t> </a:t>
                  </a:r>
                </a:p>
              </p:txBody>
            </p:sp>
          </mc:Fallback>
        </mc:AlternateContent>
        <p:cxnSp>
          <p:nvCxnSpPr>
            <p:cNvPr id="16" name="Conector: curvado 15">
              <a:extLst>
                <a:ext uri="{FF2B5EF4-FFF2-40B4-BE49-F238E27FC236}">
                  <a16:creationId xmlns:a16="http://schemas.microsoft.com/office/drawing/2014/main" id="{6B3FFF8E-AF51-A543-3BAD-544F232D99A8}"/>
                </a:ext>
              </a:extLst>
            </p:cNvPr>
            <p:cNvCxnSpPr>
              <a:cxnSpLocks/>
              <a:stCxn id="14" idx="1"/>
              <a:endCxn id="4" idx="7"/>
            </p:cNvCxnSpPr>
            <p:nvPr/>
          </p:nvCxnSpPr>
          <p:spPr>
            <a:xfrm rot="10800000" flipV="1">
              <a:off x="3862951" y="2254891"/>
              <a:ext cx="659634" cy="37874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358406E-962C-DC04-A883-D9CC404C013C}"/>
                    </a:ext>
                  </a:extLst>
                </p:cNvPr>
                <p:cNvSpPr txBox="1"/>
                <p:nvPr/>
              </p:nvSpPr>
              <p:spPr>
                <a:xfrm>
                  <a:off x="4276816" y="3131577"/>
                  <a:ext cx="2919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𝑎</m:t>
                        </m:r>
                      </m:oMath>
                    </m:oMathPara>
                  </a14:m>
                  <a:endParaRPr lang="es-ES" dirty="0"/>
                </a:p>
              </p:txBody>
            </p:sp>
          </mc:Choice>
          <mc:Fallback xmlns="">
            <p:sp>
              <p:nvSpPr>
                <p:cNvPr id="9" name="CuadroTexto 8">
                  <a:extLst>
                    <a:ext uri="{FF2B5EF4-FFF2-40B4-BE49-F238E27FC236}">
                      <a16:creationId xmlns:a16="http://schemas.microsoft.com/office/drawing/2014/main" id="{1358406E-962C-DC04-A883-D9CC404C013C}"/>
                    </a:ext>
                  </a:extLst>
                </p:cNvPr>
                <p:cNvSpPr txBox="1">
                  <a:spLocks noRot="1" noChangeAspect="1" noMove="1" noResize="1" noEditPoints="1" noAdjustHandles="1" noChangeArrowheads="1" noChangeShapeType="1" noTextEdit="1"/>
                </p:cNvSpPr>
                <p:nvPr/>
              </p:nvSpPr>
              <p:spPr>
                <a:xfrm>
                  <a:off x="4276816" y="3131577"/>
                  <a:ext cx="291974" cy="369332"/>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3D9DC8BC-07CB-30B6-5E95-2EEDEBC43DC5}"/>
                    </a:ext>
                  </a:extLst>
                </p:cNvPr>
                <p:cNvSpPr txBox="1"/>
                <p:nvPr/>
              </p:nvSpPr>
              <p:spPr>
                <a:xfrm>
                  <a:off x="2685808" y="2074163"/>
                  <a:ext cx="2919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𝑏</m:t>
                        </m:r>
                      </m:oMath>
                    </m:oMathPara>
                  </a14:m>
                  <a:endParaRPr lang="es-ES" dirty="0"/>
                </a:p>
              </p:txBody>
            </p:sp>
          </mc:Choice>
          <mc:Fallback xmlns="">
            <p:sp>
              <p:nvSpPr>
                <p:cNvPr id="10" name="CuadroTexto 9">
                  <a:extLst>
                    <a:ext uri="{FF2B5EF4-FFF2-40B4-BE49-F238E27FC236}">
                      <a16:creationId xmlns:a16="http://schemas.microsoft.com/office/drawing/2014/main" id="{3D9DC8BC-07CB-30B6-5E95-2EEDEBC43DC5}"/>
                    </a:ext>
                  </a:extLst>
                </p:cNvPr>
                <p:cNvSpPr txBox="1">
                  <a:spLocks noRot="1" noChangeAspect="1" noMove="1" noResize="1" noEditPoints="1" noAdjustHandles="1" noChangeArrowheads="1" noChangeShapeType="1" noTextEdit="1"/>
                </p:cNvSpPr>
                <p:nvPr/>
              </p:nvSpPr>
              <p:spPr>
                <a:xfrm>
                  <a:off x="2685808" y="2074163"/>
                  <a:ext cx="291974" cy="369332"/>
                </a:xfrm>
                <a:prstGeom prst="rect">
                  <a:avLst/>
                </a:prstGeom>
                <a:blipFill>
                  <a:blip r:embed="rId6"/>
                  <a:stretch>
                    <a:fillRect r="-42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C86E406-14E9-01DA-1BB4-E80B71296300}"/>
                    </a:ext>
                  </a:extLst>
                </p:cNvPr>
                <p:cNvSpPr txBox="1"/>
                <p:nvPr/>
              </p:nvSpPr>
              <p:spPr>
                <a:xfrm>
                  <a:off x="3696552" y="3227366"/>
                  <a:ext cx="2919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𝑐</m:t>
                        </m:r>
                      </m:oMath>
                    </m:oMathPara>
                  </a14:m>
                  <a:endParaRPr lang="es-ES" dirty="0"/>
                </a:p>
              </p:txBody>
            </p:sp>
          </mc:Choice>
          <mc:Fallback xmlns="">
            <p:sp>
              <p:nvSpPr>
                <p:cNvPr id="11" name="CuadroTexto 10">
                  <a:extLst>
                    <a:ext uri="{FF2B5EF4-FFF2-40B4-BE49-F238E27FC236}">
                      <a16:creationId xmlns:a16="http://schemas.microsoft.com/office/drawing/2014/main" id="{EC86E406-14E9-01DA-1BB4-E80B71296300}"/>
                    </a:ext>
                  </a:extLst>
                </p:cNvPr>
                <p:cNvSpPr txBox="1">
                  <a:spLocks noRot="1" noChangeAspect="1" noMove="1" noResize="1" noEditPoints="1" noAdjustHandles="1" noChangeArrowheads="1" noChangeShapeType="1" noTextEdit="1"/>
                </p:cNvSpPr>
                <p:nvPr/>
              </p:nvSpPr>
              <p:spPr>
                <a:xfrm>
                  <a:off x="3696552" y="3227366"/>
                  <a:ext cx="291974" cy="369332"/>
                </a:xfrm>
                <a:prstGeom prst="rect">
                  <a:avLst/>
                </a:prstGeom>
                <a:blipFill>
                  <a:blip r:embed="rId7"/>
                  <a:stretch>
                    <a:fillRect/>
                  </a:stretch>
                </a:blipFill>
              </p:spPr>
              <p:txBody>
                <a:bodyPr/>
                <a:lstStyle/>
                <a:p>
                  <a:r>
                    <a:rPr lang="es-ES">
                      <a:noFill/>
                    </a:rPr>
                    <a:t> </a:t>
                  </a:r>
                </a:p>
              </p:txBody>
            </p:sp>
          </mc:Fallback>
        </mc:AlternateContent>
        <p:sp>
          <p:nvSpPr>
            <p:cNvPr id="12" name="Elipse 11">
              <a:extLst>
                <a:ext uri="{FF2B5EF4-FFF2-40B4-BE49-F238E27FC236}">
                  <a16:creationId xmlns:a16="http://schemas.microsoft.com/office/drawing/2014/main" id="{ECD77913-B15F-3E34-52A8-8C9B2417BA21}"/>
                </a:ext>
              </a:extLst>
            </p:cNvPr>
            <p:cNvSpPr/>
            <p:nvPr/>
          </p:nvSpPr>
          <p:spPr>
            <a:xfrm>
              <a:off x="3784760" y="3173366"/>
              <a:ext cx="108000" cy="108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6DF72056-81BD-0C32-E93C-58B4CED29525}"/>
                </a:ext>
              </a:extLst>
            </p:cNvPr>
            <p:cNvSpPr/>
            <p:nvPr/>
          </p:nvSpPr>
          <p:spPr>
            <a:xfrm>
              <a:off x="1699939" y="3173366"/>
              <a:ext cx="108000" cy="108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CD61876B-66CC-080F-8521-FA118E841EF0}"/>
                    </a:ext>
                  </a:extLst>
                </p:cNvPr>
                <p:cNvSpPr txBox="1"/>
                <p:nvPr/>
              </p:nvSpPr>
              <p:spPr>
                <a:xfrm>
                  <a:off x="1437922" y="3258974"/>
                  <a:ext cx="4697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𝑐</m:t>
                        </m:r>
                      </m:oMath>
                    </m:oMathPara>
                  </a14:m>
                  <a:endParaRPr lang="es-ES" dirty="0"/>
                </a:p>
              </p:txBody>
            </p:sp>
          </mc:Choice>
          <mc:Fallback xmlns="">
            <p:sp>
              <p:nvSpPr>
                <p:cNvPr id="15" name="CuadroTexto 14">
                  <a:extLst>
                    <a:ext uri="{FF2B5EF4-FFF2-40B4-BE49-F238E27FC236}">
                      <a16:creationId xmlns:a16="http://schemas.microsoft.com/office/drawing/2014/main" id="{CD61876B-66CC-080F-8521-FA118E841EF0}"/>
                    </a:ext>
                  </a:extLst>
                </p:cNvPr>
                <p:cNvSpPr txBox="1">
                  <a:spLocks noRot="1" noChangeAspect="1" noMove="1" noResize="1" noEditPoints="1" noAdjustHandles="1" noChangeArrowheads="1" noChangeShapeType="1" noTextEdit="1"/>
                </p:cNvSpPr>
                <p:nvPr/>
              </p:nvSpPr>
              <p:spPr>
                <a:xfrm>
                  <a:off x="1437922" y="3258974"/>
                  <a:ext cx="469716" cy="369332"/>
                </a:xfrm>
                <a:prstGeom prst="rect">
                  <a:avLst/>
                </a:prstGeom>
                <a:blipFill>
                  <a:blip r:embed="rId8"/>
                  <a:stretch>
                    <a:fillRect/>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23457D36-DE83-6605-BEE2-623E1B9D5341}"/>
                  </a:ext>
                </a:extLst>
              </p:cNvPr>
              <p:cNvSpPr txBox="1"/>
              <p:nvPr/>
            </p:nvSpPr>
            <p:spPr>
              <a:xfrm>
                <a:off x="8640025" y="1846653"/>
                <a:ext cx="835182" cy="566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𝑒</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𝑐</m:t>
                          </m:r>
                        </m:num>
                        <m:den>
                          <m:r>
                            <a:rPr lang="es-ES" b="0" i="1" smtClean="0">
                              <a:latin typeface="Cambria Math" panose="02040503050406030204" pitchFamily="18" charset="0"/>
                            </a:rPr>
                            <m:t>𝑎</m:t>
                          </m:r>
                        </m:den>
                      </m:f>
                    </m:oMath>
                  </m:oMathPara>
                </a14:m>
                <a:endParaRPr lang="es-ES" dirty="0"/>
              </a:p>
            </p:txBody>
          </p:sp>
        </mc:Choice>
        <mc:Fallback xmlns="">
          <p:sp>
            <p:nvSpPr>
              <p:cNvPr id="19" name="CuadroTexto 18">
                <a:extLst>
                  <a:ext uri="{FF2B5EF4-FFF2-40B4-BE49-F238E27FC236}">
                    <a16:creationId xmlns:a16="http://schemas.microsoft.com/office/drawing/2014/main" id="{23457D36-DE83-6605-BEE2-623E1B9D5341}"/>
                  </a:ext>
                </a:extLst>
              </p:cNvPr>
              <p:cNvSpPr txBox="1">
                <a:spLocks noRot="1" noChangeAspect="1" noMove="1" noResize="1" noEditPoints="1" noAdjustHandles="1" noChangeArrowheads="1" noChangeShapeType="1" noTextEdit="1"/>
              </p:cNvSpPr>
              <p:nvPr/>
            </p:nvSpPr>
            <p:spPr>
              <a:xfrm>
                <a:off x="8640025" y="1846653"/>
                <a:ext cx="835182" cy="566630"/>
              </a:xfrm>
              <a:prstGeom prst="rect">
                <a:avLst/>
              </a:prstGeom>
              <a:blipFill>
                <a:blip r:embed="rId9"/>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40087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03F3D-4EED-B2CB-7476-C547404273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D6AD359-D8DC-715A-E5E6-E7A554963DC6}"/>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7" name="Marcador de número de diapositiva 5">
            <a:extLst>
              <a:ext uri="{FF2B5EF4-FFF2-40B4-BE49-F238E27FC236}">
                <a16:creationId xmlns:a16="http://schemas.microsoft.com/office/drawing/2014/main" id="{42A5C2B9-90F0-66DE-D2A9-00313CE3E893}"/>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5</a:t>
            </a:fld>
            <a:endParaRPr lang="es-ES" dirty="0"/>
          </a:p>
        </p:txBody>
      </p:sp>
      <p:sp>
        <p:nvSpPr>
          <p:cNvPr id="4" name="CuadroTexto 3">
            <a:extLst>
              <a:ext uri="{FF2B5EF4-FFF2-40B4-BE49-F238E27FC236}">
                <a16:creationId xmlns:a16="http://schemas.microsoft.com/office/drawing/2014/main" id="{85E97DCD-9AF7-EBEC-5121-DE3EEF5D0341}"/>
              </a:ext>
            </a:extLst>
          </p:cNvPr>
          <p:cNvSpPr txBox="1"/>
          <p:nvPr/>
        </p:nvSpPr>
        <p:spPr>
          <a:xfrm>
            <a:off x="624688"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1: Representación de números en el computador y análisis de errores</a:t>
            </a:r>
          </a:p>
        </p:txBody>
      </p:sp>
      <p:sp>
        <p:nvSpPr>
          <p:cNvPr id="13" name="CuadroTexto 12">
            <a:extLst>
              <a:ext uri="{FF2B5EF4-FFF2-40B4-BE49-F238E27FC236}">
                <a16:creationId xmlns:a16="http://schemas.microsoft.com/office/drawing/2014/main" id="{59882CAE-5F02-2B18-2E71-E13495EA753B}"/>
              </a:ext>
            </a:extLst>
          </p:cNvPr>
          <p:cNvSpPr txBox="1"/>
          <p:nvPr/>
        </p:nvSpPr>
        <p:spPr>
          <a:xfrm>
            <a:off x="995832" y="1729103"/>
            <a:ext cx="5093819" cy="1569660"/>
          </a:xfrm>
          <a:prstGeom prst="rect">
            <a:avLst/>
          </a:prstGeom>
          <a:noFill/>
        </p:spPr>
        <p:txBody>
          <a:bodyPr wrap="square">
            <a:spAutoFit/>
          </a:bodyPr>
          <a:lstStyle/>
          <a:p>
            <a:pPr marL="285750" indent="-285750">
              <a:buFont typeface="Arial" panose="020B0604020202020204" pitchFamily="34" charset="0"/>
              <a:buChar char="•"/>
            </a:pPr>
            <a:r>
              <a:rPr lang="es-ES" sz="2400" dirty="0">
                <a:latin typeface="Dreaming Outloud Pro" panose="03050502040302030504" pitchFamily="66" charset="0"/>
                <a:cs typeface="Dreaming Outloud Pro" panose="03050502040302030504" pitchFamily="66" charset="0"/>
              </a:rPr>
              <a:t>Representación binaria</a:t>
            </a:r>
          </a:p>
          <a:p>
            <a:pPr marL="285750" indent="-285750">
              <a:buFont typeface="Arial" panose="020B0604020202020204" pitchFamily="34" charset="0"/>
              <a:buChar char="•"/>
            </a:pPr>
            <a:r>
              <a:rPr lang="es-ES" sz="2400" dirty="0">
                <a:latin typeface="Dreaming Outloud Pro" panose="03050502040302030504" pitchFamily="66" charset="0"/>
                <a:cs typeface="Dreaming Outloud Pro" panose="03050502040302030504" pitchFamily="66" charset="0"/>
              </a:rPr>
              <a:t>Números de punto flotante</a:t>
            </a:r>
          </a:p>
          <a:p>
            <a:pPr marL="285750" indent="-285750">
              <a:buFont typeface="Arial" panose="020B0604020202020204" pitchFamily="34" charset="0"/>
              <a:buChar char="•"/>
            </a:pPr>
            <a:r>
              <a:rPr lang="es-ES" sz="2400" dirty="0">
                <a:latin typeface="Dreaming Outloud Pro" panose="03050502040302030504" pitchFamily="66" charset="0"/>
                <a:cs typeface="Dreaming Outloud Pro" panose="03050502040302030504" pitchFamily="66" charset="0"/>
              </a:rPr>
              <a:t>Error de redondeo y aproximación</a:t>
            </a:r>
          </a:p>
          <a:p>
            <a:pPr marL="285750" indent="-285750">
              <a:buFont typeface="Arial" panose="020B0604020202020204" pitchFamily="34" charset="0"/>
              <a:buChar char="•"/>
            </a:pPr>
            <a:r>
              <a:rPr lang="es-ES" sz="2400" dirty="0">
                <a:latin typeface="Dreaming Outloud Pro" panose="03050502040302030504" pitchFamily="66" charset="0"/>
                <a:cs typeface="Dreaming Outloud Pro" panose="03050502040302030504" pitchFamily="66" charset="0"/>
              </a:rPr>
              <a:t>Serie de Taylor y Aplicaciones</a:t>
            </a:r>
          </a:p>
        </p:txBody>
      </p:sp>
      <p:sp>
        <p:nvSpPr>
          <p:cNvPr id="12" name="CuadroTexto 11">
            <a:extLst>
              <a:ext uri="{FF2B5EF4-FFF2-40B4-BE49-F238E27FC236}">
                <a16:creationId xmlns:a16="http://schemas.microsoft.com/office/drawing/2014/main" id="{9E3534C8-B353-BC19-0A13-316A3B1BE8A5}"/>
              </a:ext>
            </a:extLst>
          </p:cNvPr>
          <p:cNvSpPr txBox="1"/>
          <p:nvPr/>
        </p:nvSpPr>
        <p:spPr>
          <a:xfrm>
            <a:off x="1253725" y="3680803"/>
            <a:ext cx="6097508" cy="461665"/>
          </a:xfrm>
          <a:prstGeom prst="rect">
            <a:avLst/>
          </a:prstGeom>
          <a:noFill/>
        </p:spPr>
        <p:txBody>
          <a:bodyPr wrap="square">
            <a:spAutoFit/>
          </a:bodyPr>
          <a:lstStyle/>
          <a:p>
            <a:r>
              <a:rPr lang="es-ES" sz="2400" b="1" dirty="0">
                <a:latin typeface="Dreaming Outloud Pro" panose="03050502040302030504" pitchFamily="66" charset="0"/>
                <a:cs typeface="Dreaming Outloud Pro" panose="03050502040302030504" pitchFamily="66" charset="0"/>
              </a:rPr>
              <a:t>Numéricamente hablando:</a:t>
            </a:r>
            <a:endParaRPr lang="es-ES" sz="2400" dirty="0"/>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DA36C2E-C08D-234D-8360-3E1C00113CD9}"/>
                  </a:ext>
                </a:extLst>
              </p:cNvPr>
              <p:cNvSpPr txBox="1"/>
              <p:nvPr/>
            </p:nvSpPr>
            <p:spPr>
              <a:xfrm>
                <a:off x="2013380" y="4132040"/>
                <a:ext cx="5593903" cy="865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ES" sz="2000" i="1" smtClean="0">
                              <a:latin typeface="Cambria Math" panose="02040503050406030204" pitchFamily="18" charset="0"/>
                            </a:rPr>
                          </m:ctrlPr>
                        </m:funcPr>
                        <m:fName>
                          <m:r>
                            <m:rPr>
                              <m:sty m:val="p"/>
                            </m:rPr>
                            <a:rPr lang="es-ES" sz="2000" i="0" smtClean="0">
                              <a:latin typeface="Cambria Math" panose="02040503050406030204" pitchFamily="18" charset="0"/>
                            </a:rPr>
                            <m:t>sin</m:t>
                          </m:r>
                        </m:fName>
                        <m:e>
                          <m:r>
                            <a:rPr lang="es-ES" sz="2000" b="0" i="1" smtClean="0">
                              <a:latin typeface="Cambria Math" panose="02040503050406030204" pitchFamily="18" charset="0"/>
                            </a:rPr>
                            <m:t>(</m:t>
                          </m:r>
                          <m:r>
                            <a:rPr lang="es-ES" sz="2000" b="0" i="1" smtClean="0">
                              <a:latin typeface="Cambria Math" panose="02040503050406030204" pitchFamily="18" charset="0"/>
                            </a:rPr>
                            <m:t>𝑥</m:t>
                          </m:r>
                          <m:r>
                            <a:rPr lang="es-ES" sz="2000" b="0" i="1" smtClean="0">
                              <a:latin typeface="Cambria Math" panose="02040503050406030204" pitchFamily="18" charset="0"/>
                            </a:rPr>
                            <m:t>)</m:t>
                          </m:r>
                        </m:e>
                      </m:func>
                      <m:r>
                        <a:rPr lang="es-ES" sz="2000" b="0" i="1" smtClean="0">
                          <a:latin typeface="Cambria Math" panose="02040503050406030204" pitchFamily="18" charset="0"/>
                        </a:rPr>
                        <m:t>=</m:t>
                      </m:r>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=0</m:t>
                          </m:r>
                        </m:sub>
                        <m:sup>
                          <m:r>
                            <a:rPr lang="es-ES" sz="2000" b="0" i="1" smtClean="0">
                              <a:latin typeface="Cambria Math" panose="02040503050406030204" pitchFamily="18" charset="0"/>
                            </a:rPr>
                            <m:t>∞</m:t>
                          </m:r>
                        </m:sup>
                        <m:e>
                          <m:f>
                            <m:fPr>
                              <m:ctrlPr>
                                <a:rPr lang="es-ES" sz="2000" b="0" i="1" smtClean="0">
                                  <a:latin typeface="Cambria Math" panose="02040503050406030204" pitchFamily="18" charset="0"/>
                                </a:rPr>
                              </m:ctrlPr>
                            </m:fPr>
                            <m:num>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r>
                                        <a:rPr lang="es-ES" sz="2000" b="0" i="1" smtClean="0">
                                          <a:latin typeface="Cambria Math" panose="02040503050406030204" pitchFamily="18" charset="0"/>
                                        </a:rPr>
                                        <m:t>−1</m:t>
                                      </m:r>
                                    </m:e>
                                  </m:d>
                                </m:e>
                                <m:sup>
                                  <m:r>
                                    <a:rPr lang="es-ES" sz="2000" b="0" i="1" smtClean="0">
                                      <a:latin typeface="Cambria Math" panose="02040503050406030204" pitchFamily="18" charset="0"/>
                                    </a:rPr>
                                    <m:t>𝑛</m:t>
                                  </m:r>
                                </m:sup>
                              </m:sSup>
                            </m:num>
                            <m:den>
                              <m:d>
                                <m:dPr>
                                  <m:ctrlPr>
                                    <a:rPr lang="es-ES" sz="2000" b="0" i="1" smtClean="0">
                                      <a:latin typeface="Cambria Math" panose="02040503050406030204" pitchFamily="18" charset="0"/>
                                    </a:rPr>
                                  </m:ctrlPr>
                                </m:dPr>
                                <m:e>
                                  <m:r>
                                    <a:rPr lang="es-ES" sz="2000" b="0" i="1" smtClean="0">
                                      <a:latin typeface="Cambria Math" panose="02040503050406030204" pitchFamily="18" charset="0"/>
                                    </a:rPr>
                                    <m:t>2</m:t>
                                  </m:r>
                                  <m:r>
                                    <a:rPr lang="es-ES" sz="2000" b="0" i="1" smtClean="0">
                                      <a:latin typeface="Cambria Math" panose="02040503050406030204" pitchFamily="18" charset="0"/>
                                    </a:rPr>
                                    <m:t>𝑛</m:t>
                                  </m:r>
                                  <m:r>
                                    <a:rPr lang="es-ES" sz="2000" b="0" i="1" smtClean="0">
                                      <a:latin typeface="Cambria Math" panose="02040503050406030204" pitchFamily="18" charset="0"/>
                                    </a:rPr>
                                    <m:t>+1</m:t>
                                  </m:r>
                                </m:e>
                              </m:d>
                              <m:r>
                                <a:rPr lang="es-ES" sz="2000" b="0" i="1" smtClean="0">
                                  <a:latin typeface="Cambria Math" panose="02040503050406030204" pitchFamily="18" charset="0"/>
                                </a:rPr>
                                <m:t>!</m:t>
                              </m:r>
                            </m:den>
                          </m:f>
                          <m:sSup>
                            <m:sSupPr>
                              <m:ctrlPr>
                                <a:rPr lang="es-ES" sz="2000" b="0" i="1" smtClean="0">
                                  <a:latin typeface="Cambria Math" panose="02040503050406030204" pitchFamily="18" charset="0"/>
                                </a:rPr>
                              </m:ctrlPr>
                            </m:sSupPr>
                            <m:e>
                              <m:r>
                                <a:rPr lang="es-ES" sz="2000" b="0" i="1" smtClean="0">
                                  <a:latin typeface="Cambria Math" panose="02040503050406030204" pitchFamily="18" charset="0"/>
                                </a:rPr>
                                <m:t>𝑥</m:t>
                              </m:r>
                            </m:e>
                            <m:sup>
                              <m:r>
                                <a:rPr lang="es-ES" sz="2000" b="0" i="1" smtClean="0">
                                  <a:latin typeface="Cambria Math" panose="02040503050406030204" pitchFamily="18" charset="0"/>
                                </a:rPr>
                                <m:t>2</m:t>
                              </m:r>
                              <m:r>
                                <a:rPr lang="es-ES" sz="2000" b="0" i="1" smtClean="0">
                                  <a:latin typeface="Cambria Math" panose="02040503050406030204" pitchFamily="18" charset="0"/>
                                </a:rPr>
                                <m:t>𝑛</m:t>
                              </m:r>
                              <m:r>
                                <a:rPr lang="es-ES" sz="2000" b="0" i="1" smtClean="0">
                                  <a:latin typeface="Cambria Math" panose="02040503050406030204" pitchFamily="18" charset="0"/>
                                </a:rPr>
                                <m:t>+1</m:t>
                              </m:r>
                            </m:sup>
                          </m:sSup>
                        </m:e>
                      </m:nary>
                      <m:r>
                        <a:rPr lang="es-ES" sz="2000" i="1">
                          <a:latin typeface="Cambria Math" panose="02040503050406030204" pitchFamily="18" charset="0"/>
                          <a:ea typeface="Cambria Math" panose="02040503050406030204" pitchFamily="18" charset="0"/>
                        </a:rPr>
                        <m:t>≃</m:t>
                      </m:r>
                      <m:nary>
                        <m:naryPr>
                          <m:chr m:val="∑"/>
                          <m:ctrlPr>
                            <a:rPr lang="es-ES" sz="2000" i="1">
                              <a:latin typeface="Cambria Math" panose="02040503050406030204" pitchFamily="18" charset="0"/>
                            </a:rPr>
                          </m:ctrlPr>
                        </m:naryPr>
                        <m:sub>
                          <m:r>
                            <m:rPr>
                              <m:brk m:alnAt="23"/>
                            </m:rPr>
                            <a:rPr lang="es-ES" sz="2000" i="1">
                              <a:latin typeface="Cambria Math" panose="02040503050406030204" pitchFamily="18" charset="0"/>
                            </a:rPr>
                            <m:t>𝑖</m:t>
                          </m:r>
                          <m:r>
                            <a:rPr lang="es-ES" sz="2000" i="1">
                              <a:latin typeface="Cambria Math" panose="02040503050406030204" pitchFamily="18" charset="0"/>
                            </a:rPr>
                            <m:t>=0</m:t>
                          </m:r>
                        </m:sub>
                        <m:sup>
                          <m:r>
                            <a:rPr lang="es-ES" sz="2000" b="0" i="1" smtClean="0">
                              <a:latin typeface="Cambria Math" panose="02040503050406030204" pitchFamily="18" charset="0"/>
                            </a:rPr>
                            <m:t>𝑁</m:t>
                          </m:r>
                        </m:sup>
                        <m:e>
                          <m:f>
                            <m:fPr>
                              <m:ctrlPr>
                                <a:rPr lang="es-ES" sz="2000" i="1">
                                  <a:latin typeface="Cambria Math" panose="02040503050406030204" pitchFamily="18" charset="0"/>
                                </a:rPr>
                              </m:ctrlPr>
                            </m:fPr>
                            <m:num>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r>
                                        <a:rPr lang="es-ES" sz="2000" i="1">
                                          <a:latin typeface="Cambria Math" panose="02040503050406030204" pitchFamily="18" charset="0"/>
                                        </a:rPr>
                                        <m:t>−1</m:t>
                                      </m:r>
                                    </m:e>
                                  </m:d>
                                </m:e>
                                <m:sup>
                                  <m:r>
                                    <a:rPr lang="es-ES" sz="2000" i="1">
                                      <a:latin typeface="Cambria Math" panose="02040503050406030204" pitchFamily="18" charset="0"/>
                                    </a:rPr>
                                    <m:t>𝑛</m:t>
                                  </m:r>
                                </m:sup>
                              </m:sSup>
                            </m:num>
                            <m:den>
                              <m:d>
                                <m:dPr>
                                  <m:ctrlPr>
                                    <a:rPr lang="es-ES" sz="2000" i="1">
                                      <a:latin typeface="Cambria Math" panose="02040503050406030204" pitchFamily="18" charset="0"/>
                                    </a:rPr>
                                  </m:ctrlPr>
                                </m:dPr>
                                <m:e>
                                  <m:r>
                                    <a:rPr lang="es-ES" sz="2000" i="1">
                                      <a:latin typeface="Cambria Math" panose="02040503050406030204" pitchFamily="18" charset="0"/>
                                    </a:rPr>
                                    <m:t>2</m:t>
                                  </m:r>
                                  <m:r>
                                    <a:rPr lang="es-ES" sz="2000" i="1">
                                      <a:latin typeface="Cambria Math" panose="02040503050406030204" pitchFamily="18" charset="0"/>
                                    </a:rPr>
                                    <m:t>𝑛</m:t>
                                  </m:r>
                                  <m:r>
                                    <a:rPr lang="es-ES" sz="2000" i="1">
                                      <a:latin typeface="Cambria Math" panose="02040503050406030204" pitchFamily="18" charset="0"/>
                                    </a:rPr>
                                    <m:t>+1</m:t>
                                  </m:r>
                                </m:e>
                              </m:d>
                              <m:r>
                                <a:rPr lang="es-ES" sz="2000" i="1">
                                  <a:latin typeface="Cambria Math" panose="02040503050406030204" pitchFamily="18" charset="0"/>
                                </a:rPr>
                                <m:t>!</m:t>
                              </m:r>
                            </m:den>
                          </m:f>
                          <m:sSup>
                            <m:sSupPr>
                              <m:ctrlPr>
                                <a:rPr lang="es-ES" sz="2000" i="1">
                                  <a:latin typeface="Cambria Math" panose="02040503050406030204" pitchFamily="18" charset="0"/>
                                </a:rPr>
                              </m:ctrlPr>
                            </m:sSupPr>
                            <m:e>
                              <m:r>
                                <a:rPr lang="es-ES" sz="2000" i="1">
                                  <a:latin typeface="Cambria Math" panose="02040503050406030204" pitchFamily="18" charset="0"/>
                                </a:rPr>
                                <m:t>𝑥</m:t>
                              </m:r>
                            </m:e>
                            <m:sup>
                              <m:r>
                                <a:rPr lang="es-ES" sz="2000" i="1">
                                  <a:latin typeface="Cambria Math" panose="02040503050406030204" pitchFamily="18" charset="0"/>
                                </a:rPr>
                                <m:t>2</m:t>
                              </m:r>
                              <m:r>
                                <a:rPr lang="es-ES" sz="2000" i="1">
                                  <a:latin typeface="Cambria Math" panose="02040503050406030204" pitchFamily="18" charset="0"/>
                                </a:rPr>
                                <m:t>𝑛</m:t>
                              </m:r>
                              <m:r>
                                <a:rPr lang="es-ES" sz="2000" i="1">
                                  <a:latin typeface="Cambria Math" panose="02040503050406030204" pitchFamily="18" charset="0"/>
                                </a:rPr>
                                <m:t>+1</m:t>
                              </m:r>
                            </m:sup>
                          </m:sSup>
                        </m:e>
                      </m:nary>
                    </m:oMath>
                  </m:oMathPara>
                </a14:m>
                <a:endParaRPr lang="es-ES" sz="1600" dirty="0"/>
              </a:p>
            </p:txBody>
          </p:sp>
        </mc:Choice>
        <mc:Fallback xmlns="">
          <p:sp>
            <p:nvSpPr>
              <p:cNvPr id="14" name="CuadroTexto 13">
                <a:extLst>
                  <a:ext uri="{FF2B5EF4-FFF2-40B4-BE49-F238E27FC236}">
                    <a16:creationId xmlns:a16="http://schemas.microsoft.com/office/drawing/2014/main" id="{CDA36C2E-C08D-234D-8360-3E1C00113CD9}"/>
                  </a:ext>
                </a:extLst>
              </p:cNvPr>
              <p:cNvSpPr txBox="1">
                <a:spLocks noRot="1" noChangeAspect="1" noMove="1" noResize="1" noEditPoints="1" noAdjustHandles="1" noChangeArrowheads="1" noChangeShapeType="1" noTextEdit="1"/>
              </p:cNvSpPr>
              <p:nvPr/>
            </p:nvSpPr>
            <p:spPr>
              <a:xfrm>
                <a:off x="2013380" y="4132040"/>
                <a:ext cx="5593903" cy="865750"/>
              </a:xfrm>
              <a:prstGeom prst="rect">
                <a:avLst/>
              </a:prstGeom>
              <a:blipFill>
                <a:blip r:embed="rId2"/>
                <a:stretch>
                  <a:fillRect/>
                </a:stretch>
              </a:blipFill>
            </p:spPr>
            <p:txBody>
              <a:bodyPr/>
              <a:lstStyle/>
              <a:p>
                <a:r>
                  <a:rPr lang="es-ES">
                    <a:noFill/>
                  </a:rPr>
                  <a:t> </a:t>
                </a:r>
              </a:p>
            </p:txBody>
          </p:sp>
        </mc:Fallback>
      </mc:AlternateContent>
      <p:sp>
        <p:nvSpPr>
          <p:cNvPr id="16" name="CuadroTexto 15">
            <a:extLst>
              <a:ext uri="{FF2B5EF4-FFF2-40B4-BE49-F238E27FC236}">
                <a16:creationId xmlns:a16="http://schemas.microsoft.com/office/drawing/2014/main" id="{0F59992C-2939-5CA2-C174-81C58083235F}"/>
              </a:ext>
            </a:extLst>
          </p:cNvPr>
          <p:cNvSpPr txBox="1"/>
          <p:nvPr/>
        </p:nvSpPr>
        <p:spPr>
          <a:xfrm>
            <a:off x="1253725" y="5533262"/>
            <a:ext cx="9671093" cy="707886"/>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En el computador (o en la práctica) no podemos sumar infinitos términos, por lo tanto, se </a:t>
            </a:r>
            <a:r>
              <a:rPr lang="es-ES" sz="2000" b="1" dirty="0">
                <a:solidFill>
                  <a:srgbClr val="FF0000"/>
                </a:solidFill>
                <a:latin typeface="Dreaming Outloud Pro" panose="03050502040302030504" pitchFamily="66" charset="0"/>
                <a:cs typeface="Dreaming Outloud Pro" panose="03050502040302030504" pitchFamily="66" charset="0"/>
              </a:rPr>
              <a:t>trunca</a:t>
            </a:r>
            <a:r>
              <a:rPr lang="es-ES" sz="2000" b="1" dirty="0">
                <a:latin typeface="Dreaming Outloud Pro" panose="03050502040302030504" pitchFamily="66" charset="0"/>
                <a:cs typeface="Dreaming Outloud Pro" panose="03050502040302030504" pitchFamily="66" charset="0"/>
              </a:rPr>
              <a:t> la serie en un </a:t>
            </a:r>
            <a:r>
              <a:rPr lang="es-ES" sz="2000" b="1" dirty="0">
                <a:solidFill>
                  <a:srgbClr val="FF0000"/>
                </a:solidFill>
                <a:latin typeface="Dreaming Outloud Pro" panose="03050502040302030504" pitchFamily="66" charset="0"/>
                <a:cs typeface="Dreaming Outloud Pro" panose="03050502040302030504" pitchFamily="66" charset="0"/>
              </a:rPr>
              <a:t>valor finito N </a:t>
            </a:r>
            <a:r>
              <a:rPr lang="es-ES" sz="2000" b="1" dirty="0">
                <a:latin typeface="Dreaming Outloud Pro" panose="03050502040302030504" pitchFamily="66" charset="0"/>
                <a:cs typeface="Dreaming Outloud Pro" panose="03050502040302030504" pitchFamily="66" charset="0"/>
              </a:rPr>
              <a:t>para obtener un resultado</a:t>
            </a:r>
            <a:endParaRPr lang="es-ES" sz="2000" dirty="0"/>
          </a:p>
        </p:txBody>
      </p:sp>
      <p:pic>
        <p:nvPicPr>
          <p:cNvPr id="5" name="Imagen 4">
            <a:extLst>
              <a:ext uri="{FF2B5EF4-FFF2-40B4-BE49-F238E27FC236}">
                <a16:creationId xmlns:a16="http://schemas.microsoft.com/office/drawing/2014/main" id="{923ADF0B-AF86-7B5C-0F51-EE9FB06C6825}"/>
              </a:ext>
            </a:extLst>
          </p:cNvPr>
          <p:cNvPicPr>
            <a:picLocks noChangeAspect="1"/>
          </p:cNvPicPr>
          <p:nvPr/>
        </p:nvPicPr>
        <p:blipFill>
          <a:blip r:embed="rId3"/>
          <a:stretch>
            <a:fillRect/>
          </a:stretch>
        </p:blipFill>
        <p:spPr>
          <a:xfrm>
            <a:off x="7836575" y="3940229"/>
            <a:ext cx="3381375" cy="1352550"/>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47C13A3-9DE0-8D0C-C321-2DC6DD112CA3}"/>
                  </a:ext>
                </a:extLst>
              </p:cNvPr>
              <p:cNvSpPr txBox="1"/>
              <p:nvPr/>
            </p:nvSpPr>
            <p:spPr>
              <a:xfrm>
                <a:off x="6368641" y="1781760"/>
                <a:ext cx="20656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193</m:t>
                          </m:r>
                        </m:e>
                        <m:sub>
                          <m:r>
                            <a:rPr lang="es-ES" b="0" i="1" smtClean="0">
                              <a:latin typeface="Cambria Math" panose="02040503050406030204" pitchFamily="18" charset="0"/>
                            </a:rPr>
                            <m:t>10</m:t>
                          </m:r>
                        </m:sub>
                      </m:sSub>
                      <m:r>
                        <a:rPr lang="es-ES" i="1">
                          <a:latin typeface="Cambria Math" panose="02040503050406030204" pitchFamily="18" charset="0"/>
                        </a:rPr>
                        <m:t>=</m:t>
                      </m:r>
                      <m:sSub>
                        <m:sSubPr>
                          <m:ctrlPr>
                            <a:rPr lang="es-ES" b="0" i="1" smtClean="0">
                              <a:latin typeface="Cambria Math" panose="02040503050406030204" pitchFamily="18" charset="0"/>
                            </a:rPr>
                          </m:ctrlPr>
                        </m:sSubPr>
                        <m:e>
                          <m:r>
                            <a:rPr lang="es-ES" i="1">
                              <a:latin typeface="Cambria Math" panose="02040503050406030204" pitchFamily="18" charset="0"/>
                            </a:rPr>
                            <m:t>11000001</m:t>
                          </m:r>
                        </m:e>
                        <m:sub>
                          <m:r>
                            <a:rPr lang="es-ES" b="0" i="1" smtClean="0">
                              <a:latin typeface="Cambria Math" panose="02040503050406030204" pitchFamily="18" charset="0"/>
                            </a:rPr>
                            <m:t>2</m:t>
                          </m:r>
                        </m:sub>
                      </m:sSub>
                    </m:oMath>
                  </m:oMathPara>
                </a14:m>
                <a:endParaRPr lang="es-ES" dirty="0"/>
              </a:p>
            </p:txBody>
          </p:sp>
        </mc:Choice>
        <mc:Fallback xmlns="">
          <p:sp>
            <p:nvSpPr>
              <p:cNvPr id="6" name="CuadroTexto 5">
                <a:extLst>
                  <a:ext uri="{FF2B5EF4-FFF2-40B4-BE49-F238E27FC236}">
                    <a16:creationId xmlns:a16="http://schemas.microsoft.com/office/drawing/2014/main" id="{347C13A3-9DE0-8D0C-C321-2DC6DD112CA3}"/>
                  </a:ext>
                </a:extLst>
              </p:cNvPr>
              <p:cNvSpPr txBox="1">
                <a:spLocks noRot="1" noChangeAspect="1" noMove="1" noResize="1" noEditPoints="1" noAdjustHandles="1" noChangeArrowheads="1" noChangeShapeType="1" noTextEdit="1"/>
              </p:cNvSpPr>
              <p:nvPr/>
            </p:nvSpPr>
            <p:spPr>
              <a:xfrm>
                <a:off x="6368641" y="1781760"/>
                <a:ext cx="2065630" cy="276999"/>
              </a:xfrm>
              <a:prstGeom prst="rect">
                <a:avLst/>
              </a:prstGeom>
              <a:blipFill>
                <a:blip r:embed="rId4"/>
                <a:stretch>
                  <a:fillRect l="-2655" r="-885" b="-15217"/>
                </a:stretch>
              </a:blipFill>
            </p:spPr>
            <p:txBody>
              <a:bodyPr/>
              <a:lstStyle/>
              <a:p>
                <a:r>
                  <a:rPr lang="es-ES">
                    <a:noFill/>
                  </a:rPr>
                  <a:t> </a:t>
                </a:r>
              </a:p>
            </p:txBody>
          </p:sp>
        </mc:Fallback>
      </mc:AlternateContent>
      <p:sp>
        <p:nvSpPr>
          <p:cNvPr id="8" name="Rectángulo 7">
            <a:extLst>
              <a:ext uri="{FF2B5EF4-FFF2-40B4-BE49-F238E27FC236}">
                <a16:creationId xmlns:a16="http://schemas.microsoft.com/office/drawing/2014/main" id="{C6EBDDAB-DFB1-6607-5BF8-CB2AAE5FEEDC}"/>
              </a:ext>
            </a:extLst>
          </p:cNvPr>
          <p:cNvSpPr/>
          <p:nvPr/>
        </p:nvSpPr>
        <p:spPr>
          <a:xfrm>
            <a:off x="6268194" y="1726840"/>
            <a:ext cx="2166077" cy="418723"/>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4" descr="undefined">
            <a:extLst>
              <a:ext uri="{FF2B5EF4-FFF2-40B4-BE49-F238E27FC236}">
                <a16:creationId xmlns:a16="http://schemas.microsoft.com/office/drawing/2014/main" id="{CBE016DA-304C-AF5F-3E2B-9E1607840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895279">
            <a:off x="5542022" y="2304449"/>
            <a:ext cx="6633622" cy="8430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DD6319C-11CF-D21C-196D-F41C8F9AA54E}"/>
                  </a:ext>
                </a:extLst>
              </p:cNvPr>
              <p:cNvSpPr txBox="1"/>
              <p:nvPr/>
            </p:nvSpPr>
            <p:spPr>
              <a:xfrm>
                <a:off x="8976951" y="3534279"/>
                <a:ext cx="1100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ES" i="1" smtClean="0">
                              <a:latin typeface="Cambria Math" panose="02040503050406030204" pitchFamily="18" charset="0"/>
                            </a:rPr>
                          </m:ctrlPr>
                        </m:funcPr>
                        <m:fName>
                          <m:r>
                            <m:rPr>
                              <m:sty m:val="p"/>
                            </m:rPr>
                            <a:rPr lang="es-ES" i="0" smtClean="0">
                              <a:latin typeface="Cambria Math" panose="02040503050406030204" pitchFamily="18" charset="0"/>
                            </a:rPr>
                            <m:t>sin</m:t>
                          </m:r>
                        </m:fName>
                        <m:e>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𝜋</m:t>
                              </m:r>
                            </m:e>
                          </m:d>
                          <m:r>
                            <a:rPr lang="es-ES" b="0" i="1" smtClean="0">
                              <a:latin typeface="Cambria Math" panose="02040503050406030204" pitchFamily="18" charset="0"/>
                            </a:rPr>
                            <m:t>=0</m:t>
                          </m:r>
                        </m:e>
                      </m:func>
                    </m:oMath>
                  </m:oMathPara>
                </a14:m>
                <a:endParaRPr lang="es-ES" dirty="0"/>
              </a:p>
            </p:txBody>
          </p:sp>
        </mc:Choice>
        <mc:Fallback xmlns="">
          <p:sp>
            <p:nvSpPr>
              <p:cNvPr id="10" name="CuadroTexto 9">
                <a:extLst>
                  <a:ext uri="{FF2B5EF4-FFF2-40B4-BE49-F238E27FC236}">
                    <a16:creationId xmlns:a16="http://schemas.microsoft.com/office/drawing/2014/main" id="{7DD6319C-11CF-D21C-196D-F41C8F9AA54E}"/>
                  </a:ext>
                </a:extLst>
              </p:cNvPr>
              <p:cNvSpPr txBox="1">
                <a:spLocks noRot="1" noChangeAspect="1" noMove="1" noResize="1" noEditPoints="1" noAdjustHandles="1" noChangeArrowheads="1" noChangeShapeType="1" noTextEdit="1"/>
              </p:cNvSpPr>
              <p:nvPr/>
            </p:nvSpPr>
            <p:spPr>
              <a:xfrm>
                <a:off x="8976951" y="3534279"/>
                <a:ext cx="1100622" cy="276999"/>
              </a:xfrm>
              <a:prstGeom prst="rect">
                <a:avLst/>
              </a:prstGeom>
              <a:blipFill>
                <a:blip r:embed="rId6"/>
                <a:stretch>
                  <a:fillRect l="-5000" r="-5000" b="-6667"/>
                </a:stretch>
              </a:blipFill>
            </p:spPr>
            <p:txBody>
              <a:bodyPr/>
              <a:lstStyle/>
              <a:p>
                <a:r>
                  <a:rPr lang="es-ES">
                    <a:noFill/>
                  </a:rPr>
                  <a:t> </a:t>
                </a:r>
              </a:p>
            </p:txBody>
          </p:sp>
        </mc:Fallback>
      </mc:AlternateContent>
    </p:spTree>
    <p:extLst>
      <p:ext uri="{BB962C8B-B14F-4D97-AF65-F5344CB8AC3E}">
        <p14:creationId xmlns:p14="http://schemas.microsoft.com/office/powerpoint/2010/main" val="412028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BB737-02AB-1683-FCD6-3E27799D54A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B7FA88BD-E6A8-A27B-DDE7-6FFA51D4CA5D}"/>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sp>
        <p:nvSpPr>
          <p:cNvPr id="148" name="Título 1">
            <a:extLst>
              <a:ext uri="{FF2B5EF4-FFF2-40B4-BE49-F238E27FC236}">
                <a16:creationId xmlns:a16="http://schemas.microsoft.com/office/drawing/2014/main" id="{091DAEE8-D1EF-B820-BFC4-80EDB3817A42}"/>
              </a:ext>
            </a:extLst>
          </p:cNvPr>
          <p:cNvSpPr>
            <a:spLocks noGrp="1"/>
          </p:cNvSpPr>
          <p:nvPr>
            <p:ph type="title"/>
          </p:nvPr>
        </p:nvSpPr>
        <p:spPr>
          <a:xfrm>
            <a:off x="624688" y="134814"/>
            <a:ext cx="10729111" cy="938574"/>
          </a:xfrm>
        </p:spPr>
        <p:txBody>
          <a:bodyPr/>
          <a:lstStyle/>
          <a:p>
            <a:r>
              <a:rPr lang="es-ES" dirty="0">
                <a:solidFill>
                  <a:srgbClr val="7030A0"/>
                </a:solidFill>
                <a:latin typeface="Abadi" panose="020B0604020104020204" pitchFamily="34" charset="0"/>
              </a:rPr>
              <a:t>Programa del Curso</a:t>
            </a:r>
          </a:p>
        </p:txBody>
      </p:sp>
      <p:sp>
        <p:nvSpPr>
          <p:cNvPr id="6" name="Marcador de número de diapositiva 5">
            <a:extLst>
              <a:ext uri="{FF2B5EF4-FFF2-40B4-BE49-F238E27FC236}">
                <a16:creationId xmlns:a16="http://schemas.microsoft.com/office/drawing/2014/main" id="{DB68474E-CB45-85E8-7BF1-137A0B53F3D5}"/>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6</a:t>
            </a:fld>
            <a:endParaRPr lang="es-ES"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617E59-53DC-7AAE-1E35-C6E59E40722C}"/>
                  </a:ext>
                </a:extLst>
              </p:cNvPr>
              <p:cNvSpPr txBox="1"/>
              <p:nvPr/>
            </p:nvSpPr>
            <p:spPr>
              <a:xfrm>
                <a:off x="4798369" y="1724633"/>
                <a:ext cx="2595262"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solidFill>
                                <a:schemeClr val="accent1">
                                  <a:lumMod val="75000"/>
                                </a:schemeClr>
                              </a:solidFill>
                              <a:latin typeface="Cambria Math" panose="02040503050406030204" pitchFamily="18" charset="0"/>
                            </a:rPr>
                          </m:ctrlPr>
                        </m:fPr>
                        <m:num>
                          <m:r>
                            <a:rPr lang="es-ES" i="1" smtClean="0">
                              <a:solidFill>
                                <a:schemeClr val="accent1">
                                  <a:lumMod val="75000"/>
                                </a:schemeClr>
                              </a:solidFill>
                              <a:latin typeface="Cambria Math" panose="02040503050406030204" pitchFamily="18" charset="0"/>
                            </a:rPr>
                            <m:t>𝑑</m:t>
                          </m:r>
                          <m:r>
                            <a:rPr lang="es-ES" b="0" i="1" smtClean="0">
                              <a:solidFill>
                                <a:schemeClr val="accent1">
                                  <a:lumMod val="75000"/>
                                </a:schemeClr>
                              </a:solidFill>
                              <a:latin typeface="Cambria Math" panose="02040503050406030204" pitchFamily="18" charset="0"/>
                            </a:rPr>
                            <m:t>𝑓</m:t>
                          </m:r>
                        </m:num>
                        <m:den>
                          <m:r>
                            <a:rPr lang="es-ES" i="1" smtClean="0">
                              <a:solidFill>
                                <a:schemeClr val="accent1">
                                  <a:lumMod val="75000"/>
                                </a:schemeClr>
                              </a:solidFill>
                              <a:latin typeface="Cambria Math" panose="02040503050406030204" pitchFamily="18" charset="0"/>
                            </a:rPr>
                            <m:t>𝑑𝑥</m:t>
                          </m:r>
                        </m:den>
                      </m:f>
                      <m:r>
                        <a:rPr lang="es-ES" b="0" i="1" smtClean="0">
                          <a:solidFill>
                            <a:schemeClr val="accent1">
                              <a:lumMod val="75000"/>
                            </a:schemeClr>
                          </a:solidFill>
                          <a:latin typeface="Cambria Math" panose="02040503050406030204" pitchFamily="18" charset="0"/>
                        </a:rPr>
                        <m:t>=</m:t>
                      </m:r>
                      <m:func>
                        <m:funcPr>
                          <m:ctrlPr>
                            <a:rPr lang="es-ES" b="0" i="1" smtClean="0">
                              <a:solidFill>
                                <a:schemeClr val="accent1">
                                  <a:lumMod val="75000"/>
                                </a:schemeClr>
                              </a:solidFill>
                              <a:latin typeface="Cambria Math" panose="02040503050406030204" pitchFamily="18" charset="0"/>
                            </a:rPr>
                          </m:ctrlPr>
                        </m:funcPr>
                        <m:fName>
                          <m:limLow>
                            <m:limLowPr>
                              <m:ctrlPr>
                                <a:rPr lang="es-ES" b="0" i="1" smtClean="0">
                                  <a:solidFill>
                                    <a:schemeClr val="accent1">
                                      <a:lumMod val="75000"/>
                                    </a:schemeClr>
                                  </a:solidFill>
                                  <a:latin typeface="Cambria Math" panose="02040503050406030204" pitchFamily="18" charset="0"/>
                                </a:rPr>
                              </m:ctrlPr>
                            </m:limLowPr>
                            <m:e>
                              <m:r>
                                <m:rPr>
                                  <m:sty m:val="p"/>
                                </m:rPr>
                                <a:rPr lang="es-ES" b="0" i="0" smtClean="0">
                                  <a:solidFill>
                                    <a:schemeClr val="accent1">
                                      <a:lumMod val="75000"/>
                                    </a:schemeClr>
                                  </a:solidFill>
                                  <a:latin typeface="Cambria Math" panose="02040503050406030204" pitchFamily="18" charset="0"/>
                                </a:rPr>
                                <m:t>lim</m:t>
                              </m:r>
                            </m:e>
                            <m:lim>
                              <m:r>
                                <a:rPr lang="es-ES" b="0" i="1" smtClean="0">
                                  <a:solidFill>
                                    <a:schemeClr val="accent1">
                                      <a:lumMod val="75000"/>
                                    </a:schemeClr>
                                  </a:solidFill>
                                  <a:latin typeface="Cambria Math" panose="02040503050406030204" pitchFamily="18" charset="0"/>
                                </a:rPr>
                                <m:t>h</m:t>
                              </m:r>
                              <m:r>
                                <a:rPr lang="es-ES" b="0" i="1" smtClean="0">
                                  <a:solidFill>
                                    <a:schemeClr val="accent1">
                                      <a:lumMod val="75000"/>
                                    </a:schemeClr>
                                  </a:solidFill>
                                  <a:latin typeface="Cambria Math" panose="02040503050406030204" pitchFamily="18" charset="0"/>
                                  <a:ea typeface="Cambria Math" panose="02040503050406030204" pitchFamily="18" charset="0"/>
                                </a:rPr>
                                <m:t>→0</m:t>
                              </m:r>
                            </m:lim>
                          </m:limLow>
                        </m:fName>
                        <m:e>
                          <m:f>
                            <m:fPr>
                              <m:ctrlPr>
                                <a:rPr lang="es-ES" b="0" i="1" smtClean="0">
                                  <a:solidFill>
                                    <a:schemeClr val="accent1">
                                      <a:lumMod val="75000"/>
                                    </a:schemeClr>
                                  </a:solidFill>
                                  <a:latin typeface="Cambria Math" panose="02040503050406030204" pitchFamily="18" charset="0"/>
                                </a:rPr>
                              </m:ctrlPr>
                            </m:fPr>
                            <m:num>
                              <m:r>
                                <a:rPr lang="es-ES" b="0" i="1" smtClean="0">
                                  <a:solidFill>
                                    <a:schemeClr val="accent1">
                                      <a:lumMod val="75000"/>
                                    </a:schemeClr>
                                  </a:solidFill>
                                  <a:latin typeface="Cambria Math" panose="02040503050406030204" pitchFamily="18" charset="0"/>
                                </a:rPr>
                                <m:t>𝑓</m:t>
                              </m:r>
                              <m:d>
                                <m:dPr>
                                  <m:ctrlPr>
                                    <a:rPr lang="es-ES" b="0" i="1" smtClean="0">
                                      <a:solidFill>
                                        <a:schemeClr val="accent1">
                                          <a:lumMod val="75000"/>
                                        </a:schemeClr>
                                      </a:solidFill>
                                      <a:latin typeface="Cambria Math" panose="02040503050406030204" pitchFamily="18" charset="0"/>
                                    </a:rPr>
                                  </m:ctrlPr>
                                </m:dPr>
                                <m:e>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h</m:t>
                                  </m:r>
                                </m:e>
                              </m:d>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𝑓</m:t>
                              </m:r>
                              <m:r>
                                <a:rPr lang="es-ES" b="0" i="1" smtClean="0">
                                  <a:solidFill>
                                    <a:schemeClr val="accent1">
                                      <a:lumMod val="75000"/>
                                    </a:schemeClr>
                                  </a:solidFill>
                                  <a:latin typeface="Cambria Math" panose="02040503050406030204" pitchFamily="18" charset="0"/>
                                </a:rPr>
                                <m:t>(</m:t>
                              </m:r>
                              <m:r>
                                <a:rPr lang="es-ES" b="0" i="1" smtClean="0">
                                  <a:solidFill>
                                    <a:schemeClr val="accent1">
                                      <a:lumMod val="75000"/>
                                    </a:schemeClr>
                                  </a:solidFill>
                                  <a:latin typeface="Cambria Math" panose="02040503050406030204" pitchFamily="18" charset="0"/>
                                </a:rPr>
                                <m:t>𝑥</m:t>
                              </m:r>
                              <m:r>
                                <a:rPr lang="es-ES" b="0" i="1" smtClean="0">
                                  <a:solidFill>
                                    <a:schemeClr val="accent1">
                                      <a:lumMod val="75000"/>
                                    </a:schemeClr>
                                  </a:solidFill>
                                  <a:latin typeface="Cambria Math" panose="02040503050406030204" pitchFamily="18" charset="0"/>
                                </a:rPr>
                                <m:t>)</m:t>
                              </m:r>
                            </m:num>
                            <m:den>
                              <m:r>
                                <a:rPr lang="es-ES" b="0" i="1" smtClean="0">
                                  <a:solidFill>
                                    <a:schemeClr val="accent1">
                                      <a:lumMod val="75000"/>
                                    </a:schemeClr>
                                  </a:solidFill>
                                  <a:latin typeface="Cambria Math" panose="02040503050406030204" pitchFamily="18" charset="0"/>
                                </a:rPr>
                                <m:t>h</m:t>
                              </m:r>
                            </m:den>
                          </m:f>
                        </m:e>
                      </m:func>
                    </m:oMath>
                  </m:oMathPara>
                </a14:m>
                <a:endParaRPr lang="es-ES" dirty="0">
                  <a:solidFill>
                    <a:schemeClr val="accent1">
                      <a:lumMod val="75000"/>
                    </a:schemeClr>
                  </a:solidFill>
                </a:endParaRPr>
              </a:p>
            </p:txBody>
          </p:sp>
        </mc:Choice>
        <mc:Fallback xmlns="">
          <p:sp>
            <p:nvSpPr>
              <p:cNvPr id="3" name="CuadroTexto 2">
                <a:extLst>
                  <a:ext uri="{FF2B5EF4-FFF2-40B4-BE49-F238E27FC236}">
                    <a16:creationId xmlns:a16="http://schemas.microsoft.com/office/drawing/2014/main" id="{6F617E59-53DC-7AAE-1E35-C6E59E40722C}"/>
                  </a:ext>
                </a:extLst>
              </p:cNvPr>
              <p:cNvSpPr txBox="1">
                <a:spLocks noRot="1" noChangeAspect="1" noMove="1" noResize="1" noEditPoints="1" noAdjustHandles="1" noChangeArrowheads="1" noChangeShapeType="1" noTextEdit="1"/>
              </p:cNvSpPr>
              <p:nvPr/>
            </p:nvSpPr>
            <p:spPr>
              <a:xfrm>
                <a:off x="4798369" y="1724633"/>
                <a:ext cx="2595262" cy="537519"/>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516975B-7A89-55B8-4651-8421D066DB77}"/>
                  </a:ext>
                </a:extLst>
              </p:cNvPr>
              <p:cNvSpPr txBox="1"/>
              <p:nvPr/>
            </p:nvSpPr>
            <p:spPr>
              <a:xfrm>
                <a:off x="1298318" y="3389752"/>
                <a:ext cx="22094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r>
                                <a:rPr lang="es-ES" i="1">
                                  <a:latin typeface="Cambria Math" panose="02040503050406030204" pitchFamily="18" charset="0"/>
                                </a:rPr>
                                <m:t>+</m:t>
                              </m:r>
                              <m:r>
                                <a:rPr lang="es-ES" i="1">
                                  <a:latin typeface="Cambria Math" panose="02040503050406030204" pitchFamily="18" charset="0"/>
                                </a:rPr>
                                <m:t>h</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i="1">
                              <a:latin typeface="Cambria Math" panose="02040503050406030204" pitchFamily="18" charset="0"/>
                            </a:rPr>
                            <m:t>)</m:t>
                          </m:r>
                        </m:num>
                        <m:den>
                          <m:r>
                            <a:rPr lang="es-ES" i="1">
                              <a:latin typeface="Cambria Math" panose="02040503050406030204" pitchFamily="18" charset="0"/>
                            </a:rPr>
                            <m:t>h</m:t>
                          </m:r>
                        </m:den>
                      </m:f>
                    </m:oMath>
                  </m:oMathPara>
                </a14:m>
                <a:endParaRPr lang="es-ES" dirty="0"/>
              </a:p>
            </p:txBody>
          </p:sp>
        </mc:Choice>
        <mc:Fallback xmlns="">
          <p:sp>
            <p:nvSpPr>
              <p:cNvPr id="4" name="CuadroTexto 3">
                <a:extLst>
                  <a:ext uri="{FF2B5EF4-FFF2-40B4-BE49-F238E27FC236}">
                    <a16:creationId xmlns:a16="http://schemas.microsoft.com/office/drawing/2014/main" id="{E516975B-7A89-55B8-4651-8421D066DB77}"/>
                  </a:ext>
                </a:extLst>
              </p:cNvPr>
              <p:cNvSpPr txBox="1">
                <a:spLocks noRot="1" noChangeAspect="1" noMove="1" noResize="1" noEditPoints="1" noAdjustHandles="1" noChangeArrowheads="1" noChangeShapeType="1" noTextEdit="1"/>
              </p:cNvSpPr>
              <p:nvPr/>
            </p:nvSpPr>
            <p:spPr>
              <a:xfrm>
                <a:off x="1298318" y="3389752"/>
                <a:ext cx="2209451" cy="537519"/>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18ED0CEA-F1BC-25E2-B9EB-D1A637A9E3E7}"/>
                  </a:ext>
                </a:extLst>
              </p:cNvPr>
              <p:cNvSpPr txBox="1"/>
              <p:nvPr/>
            </p:nvSpPr>
            <p:spPr>
              <a:xfrm>
                <a:off x="8540829" y="3389752"/>
                <a:ext cx="261738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r>
                            <a:rPr lang="es-ES" i="1">
                              <a:latin typeface="Cambria Math" panose="02040503050406030204" pitchFamily="18" charset="0"/>
                            </a:rPr>
                            <m:t>)</m:t>
                          </m:r>
                        </m:num>
                        <m:den>
                          <m:r>
                            <a:rPr lang="es-ES" b="0" i="1" smtClean="0">
                              <a:latin typeface="Cambria Math" panose="02040503050406030204" pitchFamily="18" charset="0"/>
                            </a:rPr>
                            <m:t>2</m:t>
                          </m:r>
                          <m:r>
                            <a:rPr lang="es-ES" i="1">
                              <a:latin typeface="Cambria Math" panose="02040503050406030204" pitchFamily="18" charset="0"/>
                            </a:rPr>
                            <m:t>h</m:t>
                          </m:r>
                        </m:den>
                      </m:f>
                    </m:oMath>
                  </m:oMathPara>
                </a14:m>
                <a:endParaRPr lang="es-ES" dirty="0"/>
              </a:p>
            </p:txBody>
          </p:sp>
        </mc:Choice>
        <mc:Fallback xmlns="">
          <p:sp>
            <p:nvSpPr>
              <p:cNvPr id="16" name="CuadroTexto 15">
                <a:extLst>
                  <a:ext uri="{FF2B5EF4-FFF2-40B4-BE49-F238E27FC236}">
                    <a16:creationId xmlns:a16="http://schemas.microsoft.com/office/drawing/2014/main" id="{18ED0CEA-F1BC-25E2-B9EB-D1A637A9E3E7}"/>
                  </a:ext>
                </a:extLst>
              </p:cNvPr>
              <p:cNvSpPr txBox="1">
                <a:spLocks noRot="1" noChangeAspect="1" noMove="1" noResize="1" noEditPoints="1" noAdjustHandles="1" noChangeArrowheads="1" noChangeShapeType="1" noTextEdit="1"/>
              </p:cNvSpPr>
              <p:nvPr/>
            </p:nvSpPr>
            <p:spPr>
              <a:xfrm>
                <a:off x="8540829" y="3389752"/>
                <a:ext cx="2617383" cy="537519"/>
              </a:xfrm>
              <a:prstGeom prst="rect">
                <a:avLst/>
              </a:prstGeom>
              <a:blipFill>
                <a:blip r:embed="rId4"/>
                <a:stretch>
                  <a:fillRect/>
                </a:stretch>
              </a:blipFill>
            </p:spPr>
            <p:txBody>
              <a:bodyPr/>
              <a:lstStyle/>
              <a:p>
                <a:r>
                  <a:rPr lang="es-ES">
                    <a:noFill/>
                  </a:rPr>
                  <a:t> </a:t>
                </a:r>
              </a:p>
            </p:txBody>
          </p:sp>
        </mc:Fallback>
      </mc:AlternateContent>
      <p:grpSp>
        <p:nvGrpSpPr>
          <p:cNvPr id="82" name="Grupo 81">
            <a:extLst>
              <a:ext uri="{FF2B5EF4-FFF2-40B4-BE49-F238E27FC236}">
                <a16:creationId xmlns:a16="http://schemas.microsoft.com/office/drawing/2014/main" id="{F712B17E-E536-B2C5-FA0F-8E227F6BBA69}"/>
              </a:ext>
            </a:extLst>
          </p:cNvPr>
          <p:cNvGrpSpPr/>
          <p:nvPr/>
        </p:nvGrpSpPr>
        <p:grpSpPr>
          <a:xfrm>
            <a:off x="844369" y="3952298"/>
            <a:ext cx="2987841" cy="2340878"/>
            <a:chOff x="2435382" y="3902044"/>
            <a:chExt cx="2987841" cy="2340878"/>
          </a:xfrm>
        </p:grpSpPr>
        <p:sp>
          <p:nvSpPr>
            <p:cNvPr id="83" name="Forma libre: forma 82">
              <a:extLst>
                <a:ext uri="{FF2B5EF4-FFF2-40B4-BE49-F238E27FC236}">
                  <a16:creationId xmlns:a16="http://schemas.microsoft.com/office/drawing/2014/main" id="{918E55CA-B827-CC98-00B5-643E11E89ACD}"/>
                </a:ext>
              </a:extLst>
            </p:cNvPr>
            <p:cNvSpPr/>
            <p:nvPr/>
          </p:nvSpPr>
          <p:spPr>
            <a:xfrm>
              <a:off x="2869313" y="4251088"/>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4" name="Conector recto 83">
              <a:extLst>
                <a:ext uri="{FF2B5EF4-FFF2-40B4-BE49-F238E27FC236}">
                  <a16:creationId xmlns:a16="http://schemas.microsoft.com/office/drawing/2014/main" id="{7FAFFF32-BB63-3F0D-248F-968D86A766AA}"/>
                </a:ext>
              </a:extLst>
            </p:cNvPr>
            <p:cNvCxnSpPr>
              <a:cxnSpLocks/>
              <a:stCxn id="90" idx="4"/>
              <a:endCxn id="92" idx="0"/>
            </p:cNvCxnSpPr>
            <p:nvPr/>
          </p:nvCxnSpPr>
          <p:spPr>
            <a:xfrm flipH="1">
              <a:off x="3202485" y="5502717"/>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5" name="Conector recto 84">
              <a:extLst>
                <a:ext uri="{FF2B5EF4-FFF2-40B4-BE49-F238E27FC236}">
                  <a16:creationId xmlns:a16="http://schemas.microsoft.com/office/drawing/2014/main" id="{7FE2F45D-CCA3-DA49-59BE-073DA149AD4E}"/>
                </a:ext>
              </a:extLst>
            </p:cNvPr>
            <p:cNvCxnSpPr>
              <a:cxnSpLocks/>
              <a:stCxn id="96" idx="4"/>
              <a:endCxn id="88" idx="0"/>
            </p:cNvCxnSpPr>
            <p:nvPr/>
          </p:nvCxnSpPr>
          <p:spPr>
            <a:xfrm flipH="1">
              <a:off x="3994057" y="5342199"/>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6" name="Conector recto 85">
              <a:extLst>
                <a:ext uri="{FF2B5EF4-FFF2-40B4-BE49-F238E27FC236}">
                  <a16:creationId xmlns:a16="http://schemas.microsoft.com/office/drawing/2014/main" id="{F36B44DA-0532-43FC-AC41-3D7A7AE4B5DD}"/>
                </a:ext>
              </a:extLst>
            </p:cNvPr>
            <p:cNvCxnSpPr>
              <a:cxnSpLocks/>
              <a:stCxn id="95" idx="4"/>
              <a:endCxn id="91" idx="0"/>
            </p:cNvCxnSpPr>
            <p:nvPr/>
          </p:nvCxnSpPr>
          <p:spPr>
            <a:xfrm flipH="1">
              <a:off x="4785629" y="4755063"/>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7" name="Conector recto 86">
              <a:extLst>
                <a:ext uri="{FF2B5EF4-FFF2-40B4-BE49-F238E27FC236}">
                  <a16:creationId xmlns:a16="http://schemas.microsoft.com/office/drawing/2014/main" id="{8805DC83-EB68-FDFF-2589-E2696AC330BA}"/>
                </a:ext>
              </a:extLst>
            </p:cNvPr>
            <p:cNvCxnSpPr>
              <a:cxnSpLocks/>
            </p:cNvCxnSpPr>
            <p:nvPr/>
          </p:nvCxnSpPr>
          <p:spPr>
            <a:xfrm flipV="1">
              <a:off x="3202485" y="4950742"/>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98F9C501-CB8A-50C7-4118-89F3AAF70301}"/>
                    </a:ext>
                  </a:extLst>
                </p:cNvPr>
                <p:cNvSpPr txBox="1"/>
                <p:nvPr/>
              </p:nvSpPr>
              <p:spPr>
                <a:xfrm>
                  <a:off x="3905603" y="5965923"/>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88" name="CuadroTexto 87">
                  <a:extLst>
                    <a:ext uri="{FF2B5EF4-FFF2-40B4-BE49-F238E27FC236}">
                      <a16:creationId xmlns:a16="http://schemas.microsoft.com/office/drawing/2014/main" id="{98F9C501-CB8A-50C7-4118-89F3AAF70301}"/>
                    </a:ext>
                  </a:extLst>
                </p:cNvPr>
                <p:cNvSpPr txBox="1">
                  <a:spLocks noRot="1" noChangeAspect="1" noMove="1" noResize="1" noEditPoints="1" noAdjustHandles="1" noChangeArrowheads="1" noChangeShapeType="1" noTextEdit="1"/>
                </p:cNvSpPr>
                <p:nvPr/>
              </p:nvSpPr>
              <p:spPr>
                <a:xfrm>
                  <a:off x="3905603" y="5965923"/>
                  <a:ext cx="176908" cy="276999"/>
                </a:xfrm>
                <a:prstGeom prst="rect">
                  <a:avLst/>
                </a:prstGeom>
                <a:blipFill>
                  <a:blip r:embed="rId5"/>
                  <a:stretch>
                    <a:fillRect l="-20690" r="-17241"/>
                  </a:stretch>
                </a:blipFill>
              </p:spPr>
              <p:txBody>
                <a:bodyPr/>
                <a:lstStyle/>
                <a:p>
                  <a:r>
                    <a:rPr lang="es-ES">
                      <a:noFill/>
                    </a:rPr>
                    <a:t> </a:t>
                  </a:r>
                </a:p>
              </p:txBody>
            </p:sp>
          </mc:Fallback>
        </mc:AlternateContent>
        <p:grpSp>
          <p:nvGrpSpPr>
            <p:cNvPr id="89" name="Grupo 88">
              <a:extLst>
                <a:ext uri="{FF2B5EF4-FFF2-40B4-BE49-F238E27FC236}">
                  <a16:creationId xmlns:a16="http://schemas.microsoft.com/office/drawing/2014/main" id="{66975D7B-42CF-9ED0-BC75-40C01CF6CCE6}"/>
                </a:ext>
              </a:extLst>
            </p:cNvPr>
            <p:cNvGrpSpPr/>
            <p:nvPr/>
          </p:nvGrpSpPr>
          <p:grpSpPr>
            <a:xfrm>
              <a:off x="2435382" y="3902044"/>
              <a:ext cx="2987841" cy="2073243"/>
              <a:chOff x="2435382" y="3902044"/>
              <a:chExt cx="2987841" cy="2073243"/>
            </a:xfrm>
          </p:grpSpPr>
          <p:cxnSp>
            <p:nvCxnSpPr>
              <p:cNvPr id="102" name="Conector recto de flecha 101">
                <a:extLst>
                  <a:ext uri="{FF2B5EF4-FFF2-40B4-BE49-F238E27FC236}">
                    <a16:creationId xmlns:a16="http://schemas.microsoft.com/office/drawing/2014/main" id="{19821F07-9218-C097-BCC5-CCD871EAA2A4}"/>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Conector recto de flecha 102">
                <a:extLst>
                  <a:ext uri="{FF2B5EF4-FFF2-40B4-BE49-F238E27FC236}">
                    <a16:creationId xmlns:a16="http://schemas.microsoft.com/office/drawing/2014/main" id="{FA1526D0-12A3-07A8-978E-88726F3FE40A}"/>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90" name="Elipse 89">
              <a:extLst>
                <a:ext uri="{FF2B5EF4-FFF2-40B4-BE49-F238E27FC236}">
                  <a16:creationId xmlns:a16="http://schemas.microsoft.com/office/drawing/2014/main" id="{135ACDBF-F329-BB0C-E931-99D43CAFE262}"/>
                </a:ext>
              </a:extLst>
            </p:cNvPr>
            <p:cNvSpPr/>
            <p:nvPr/>
          </p:nvSpPr>
          <p:spPr>
            <a:xfrm>
              <a:off x="3148486" y="53947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91" name="CuadroTexto 90">
                  <a:extLst>
                    <a:ext uri="{FF2B5EF4-FFF2-40B4-BE49-F238E27FC236}">
                      <a16:creationId xmlns:a16="http://schemas.microsoft.com/office/drawing/2014/main" id="{E99691BF-D0BD-D20B-2D76-7A66E4BC34FD}"/>
                    </a:ext>
                  </a:extLst>
                </p:cNvPr>
                <p:cNvSpPr txBox="1"/>
                <p:nvPr/>
              </p:nvSpPr>
              <p:spPr>
                <a:xfrm>
                  <a:off x="4493209"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1" name="CuadroTexto 90">
                  <a:extLst>
                    <a:ext uri="{FF2B5EF4-FFF2-40B4-BE49-F238E27FC236}">
                      <a16:creationId xmlns:a16="http://schemas.microsoft.com/office/drawing/2014/main" id="{E99691BF-D0BD-D20B-2D76-7A66E4BC34FD}"/>
                    </a:ext>
                  </a:extLst>
                </p:cNvPr>
                <p:cNvSpPr txBox="1">
                  <a:spLocks noRot="1" noChangeAspect="1" noMove="1" noResize="1" noEditPoints="1" noAdjustHandles="1" noChangeArrowheads="1" noChangeShapeType="1" noTextEdit="1"/>
                </p:cNvSpPr>
                <p:nvPr/>
              </p:nvSpPr>
              <p:spPr>
                <a:xfrm>
                  <a:off x="4493209" y="5965923"/>
                  <a:ext cx="584840" cy="276999"/>
                </a:xfrm>
                <a:prstGeom prst="rect">
                  <a:avLst/>
                </a:prstGeom>
                <a:blipFill>
                  <a:blip r:embed="rId6"/>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FCA3AB4F-479A-5CF5-C1CD-A1E46D75A44D}"/>
                    </a:ext>
                  </a:extLst>
                </p:cNvPr>
                <p:cNvSpPr txBox="1"/>
                <p:nvPr/>
              </p:nvSpPr>
              <p:spPr>
                <a:xfrm>
                  <a:off x="2910065" y="5965923"/>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92" name="CuadroTexto 91">
                  <a:extLst>
                    <a:ext uri="{FF2B5EF4-FFF2-40B4-BE49-F238E27FC236}">
                      <a16:creationId xmlns:a16="http://schemas.microsoft.com/office/drawing/2014/main" id="{FCA3AB4F-479A-5CF5-C1CD-A1E46D75A44D}"/>
                    </a:ext>
                  </a:extLst>
                </p:cNvPr>
                <p:cNvSpPr txBox="1">
                  <a:spLocks noRot="1" noChangeAspect="1" noMove="1" noResize="1" noEditPoints="1" noAdjustHandles="1" noChangeArrowheads="1" noChangeShapeType="1" noTextEdit="1"/>
                </p:cNvSpPr>
                <p:nvPr/>
              </p:nvSpPr>
              <p:spPr>
                <a:xfrm>
                  <a:off x="2910065" y="5965923"/>
                  <a:ext cx="584840" cy="276999"/>
                </a:xfrm>
                <a:prstGeom prst="rect">
                  <a:avLst/>
                </a:prstGeom>
                <a:blipFill>
                  <a:blip r:embed="rId7"/>
                  <a:stretch>
                    <a:fillRect l="-6250" r="-9375" b="-8889"/>
                  </a:stretch>
                </a:blipFill>
              </p:spPr>
              <p:txBody>
                <a:bodyPr/>
                <a:lstStyle/>
                <a:p>
                  <a:r>
                    <a:rPr lang="es-ES">
                      <a:noFill/>
                    </a:rPr>
                    <a:t> </a:t>
                  </a:r>
                </a:p>
              </p:txBody>
            </p:sp>
          </mc:Fallback>
        </mc:AlternateContent>
        <p:grpSp>
          <p:nvGrpSpPr>
            <p:cNvPr id="93" name="Grupo 92">
              <a:extLst>
                <a:ext uri="{FF2B5EF4-FFF2-40B4-BE49-F238E27FC236}">
                  <a16:creationId xmlns:a16="http://schemas.microsoft.com/office/drawing/2014/main" id="{B5278CFA-55BC-61E5-C2BA-4DB50ED2E48D}"/>
                </a:ext>
              </a:extLst>
            </p:cNvPr>
            <p:cNvGrpSpPr/>
            <p:nvPr/>
          </p:nvGrpSpPr>
          <p:grpSpPr>
            <a:xfrm>
              <a:off x="3202485" y="4299879"/>
              <a:ext cx="791572" cy="489235"/>
              <a:chOff x="3202485" y="4299879"/>
              <a:chExt cx="791572" cy="489235"/>
            </a:xfrm>
          </p:grpSpPr>
          <p:grpSp>
            <p:nvGrpSpPr>
              <p:cNvPr id="97" name="Grupo 96">
                <a:extLst>
                  <a:ext uri="{FF2B5EF4-FFF2-40B4-BE49-F238E27FC236}">
                    <a16:creationId xmlns:a16="http://schemas.microsoft.com/office/drawing/2014/main" id="{910C24D1-FA8D-4E61-8577-1B504B78C613}"/>
                  </a:ext>
                </a:extLst>
              </p:cNvPr>
              <p:cNvGrpSpPr/>
              <p:nvPr/>
            </p:nvGrpSpPr>
            <p:grpSpPr>
              <a:xfrm>
                <a:off x="3202485" y="4607445"/>
                <a:ext cx="791572" cy="181669"/>
                <a:chOff x="3202485" y="4624994"/>
                <a:chExt cx="791572" cy="181669"/>
              </a:xfrm>
            </p:grpSpPr>
            <p:cxnSp>
              <p:nvCxnSpPr>
                <p:cNvPr id="99" name="Conector recto 98">
                  <a:extLst>
                    <a:ext uri="{FF2B5EF4-FFF2-40B4-BE49-F238E27FC236}">
                      <a16:creationId xmlns:a16="http://schemas.microsoft.com/office/drawing/2014/main" id="{08EE0A96-EC9E-C687-AD6D-052EBAC1B17C}"/>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Conector recto 99">
                  <a:extLst>
                    <a:ext uri="{FF2B5EF4-FFF2-40B4-BE49-F238E27FC236}">
                      <a16:creationId xmlns:a16="http://schemas.microsoft.com/office/drawing/2014/main" id="{4691B636-CEAB-CF9B-E730-8B10BA6F80E5}"/>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Conector recto 100">
                  <a:extLst>
                    <a:ext uri="{FF2B5EF4-FFF2-40B4-BE49-F238E27FC236}">
                      <a16:creationId xmlns:a16="http://schemas.microsoft.com/office/drawing/2014/main" id="{7F2C6A6E-F44C-721D-3FCF-35CE945915FB}"/>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B5563E6E-4367-452D-0A5F-C66C1CE8B91A}"/>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98" name="CuadroTexto 97">
                    <a:extLst>
                      <a:ext uri="{FF2B5EF4-FFF2-40B4-BE49-F238E27FC236}">
                        <a16:creationId xmlns:a16="http://schemas.microsoft.com/office/drawing/2014/main" id="{B5563E6E-4367-452D-0A5F-C66C1CE8B91A}"/>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8"/>
                    <a:stretch>
                      <a:fillRect/>
                    </a:stretch>
                  </a:blipFill>
                </p:spPr>
                <p:txBody>
                  <a:bodyPr/>
                  <a:lstStyle/>
                  <a:p>
                    <a:r>
                      <a:rPr lang="es-ES">
                        <a:noFill/>
                      </a:rPr>
                      <a:t> </a:t>
                    </a:r>
                  </a:p>
                </p:txBody>
              </p:sp>
            </mc:Fallback>
          </mc:AlternateContent>
        </p:grpSp>
        <p:cxnSp>
          <p:nvCxnSpPr>
            <p:cNvPr id="94" name="Conector recto 93">
              <a:extLst>
                <a:ext uri="{FF2B5EF4-FFF2-40B4-BE49-F238E27FC236}">
                  <a16:creationId xmlns:a16="http://schemas.microsoft.com/office/drawing/2014/main" id="{F2DC75BB-261B-1935-3851-AE97B2E0BE59}"/>
                </a:ext>
              </a:extLst>
            </p:cNvPr>
            <p:cNvCxnSpPr>
              <a:cxnSpLocks/>
            </p:cNvCxnSpPr>
            <p:nvPr/>
          </p:nvCxnSpPr>
          <p:spPr>
            <a:xfrm flipV="1">
              <a:off x="3636416" y="4558700"/>
              <a:ext cx="1354545" cy="998062"/>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95" name="Elipse 94">
              <a:extLst>
                <a:ext uri="{FF2B5EF4-FFF2-40B4-BE49-F238E27FC236}">
                  <a16:creationId xmlns:a16="http://schemas.microsoft.com/office/drawing/2014/main" id="{104F97A5-E4BC-3BE0-1B7D-603DC7D34934}"/>
                </a:ext>
              </a:extLst>
            </p:cNvPr>
            <p:cNvSpPr/>
            <p:nvPr/>
          </p:nvSpPr>
          <p:spPr>
            <a:xfrm>
              <a:off x="4731630" y="4647063"/>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Elipse 95">
              <a:extLst>
                <a:ext uri="{FF2B5EF4-FFF2-40B4-BE49-F238E27FC236}">
                  <a16:creationId xmlns:a16="http://schemas.microsoft.com/office/drawing/2014/main" id="{F9609357-69CA-EDCE-00C8-48252BDEC4EB}"/>
                </a:ext>
              </a:extLst>
            </p:cNvPr>
            <p:cNvSpPr/>
            <p:nvPr/>
          </p:nvSpPr>
          <p:spPr>
            <a:xfrm>
              <a:off x="3940058" y="5234199"/>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7" name="Grupo 136">
            <a:extLst>
              <a:ext uri="{FF2B5EF4-FFF2-40B4-BE49-F238E27FC236}">
                <a16:creationId xmlns:a16="http://schemas.microsoft.com/office/drawing/2014/main" id="{C31C9CC3-1E0A-2044-8A66-786B997C3A39}"/>
              </a:ext>
            </a:extLst>
          </p:cNvPr>
          <p:cNvGrpSpPr/>
          <p:nvPr/>
        </p:nvGrpSpPr>
        <p:grpSpPr>
          <a:xfrm>
            <a:off x="4567608" y="3952298"/>
            <a:ext cx="2987841" cy="2340878"/>
            <a:chOff x="4407588" y="4007162"/>
            <a:chExt cx="2987841" cy="2340878"/>
          </a:xfrm>
        </p:grpSpPr>
        <p:sp>
          <p:nvSpPr>
            <p:cNvPr id="63" name="Forma libre: forma 62">
              <a:extLst>
                <a:ext uri="{FF2B5EF4-FFF2-40B4-BE49-F238E27FC236}">
                  <a16:creationId xmlns:a16="http://schemas.microsoft.com/office/drawing/2014/main" id="{3C348435-3775-8FFE-B6ED-0DC09ED60FA6}"/>
                </a:ext>
              </a:extLst>
            </p:cNvPr>
            <p:cNvSpPr/>
            <p:nvPr/>
          </p:nvSpPr>
          <p:spPr>
            <a:xfrm>
              <a:off x="4841519" y="4356206"/>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a:extLst>
                <a:ext uri="{FF2B5EF4-FFF2-40B4-BE49-F238E27FC236}">
                  <a16:creationId xmlns:a16="http://schemas.microsoft.com/office/drawing/2014/main" id="{1D1A3DC8-741A-9016-A7D5-9A3BC70C9020}"/>
                </a:ext>
              </a:extLst>
            </p:cNvPr>
            <p:cNvCxnSpPr>
              <a:cxnSpLocks/>
              <a:stCxn id="19" idx="4"/>
              <a:endCxn id="30" idx="0"/>
            </p:cNvCxnSpPr>
            <p:nvPr/>
          </p:nvCxnSpPr>
          <p:spPr>
            <a:xfrm flipH="1">
              <a:off x="5174691" y="5607835"/>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Conector recto 22">
              <a:extLst>
                <a:ext uri="{FF2B5EF4-FFF2-40B4-BE49-F238E27FC236}">
                  <a16:creationId xmlns:a16="http://schemas.microsoft.com/office/drawing/2014/main" id="{0DEC3A5D-20D1-A317-133A-82FFA6535F3C}"/>
                </a:ext>
              </a:extLst>
            </p:cNvPr>
            <p:cNvCxnSpPr>
              <a:cxnSpLocks/>
              <a:stCxn id="18" idx="4"/>
              <a:endCxn id="12" idx="0"/>
            </p:cNvCxnSpPr>
            <p:nvPr/>
          </p:nvCxnSpPr>
          <p:spPr>
            <a:xfrm flipH="1">
              <a:off x="5966263" y="5447317"/>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7C65F214-6B5F-FD4E-C0E0-1DF11F627B30}"/>
                </a:ext>
              </a:extLst>
            </p:cNvPr>
            <p:cNvCxnSpPr>
              <a:cxnSpLocks/>
              <a:stCxn id="20" idx="4"/>
              <a:endCxn id="29" idx="0"/>
            </p:cNvCxnSpPr>
            <p:nvPr/>
          </p:nvCxnSpPr>
          <p:spPr>
            <a:xfrm flipH="1">
              <a:off x="6757835" y="4860181"/>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Conector recto 49">
              <a:extLst>
                <a:ext uri="{FF2B5EF4-FFF2-40B4-BE49-F238E27FC236}">
                  <a16:creationId xmlns:a16="http://schemas.microsoft.com/office/drawing/2014/main" id="{F5CFD065-D245-586F-72A4-B3131B59AA91}"/>
                </a:ext>
              </a:extLst>
            </p:cNvPr>
            <p:cNvCxnSpPr>
              <a:cxnSpLocks/>
            </p:cNvCxnSpPr>
            <p:nvPr/>
          </p:nvCxnSpPr>
          <p:spPr>
            <a:xfrm flipV="1">
              <a:off x="5174691" y="5055860"/>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E85B52E2-318E-7922-3B0A-967F140C0182}"/>
                    </a:ext>
                  </a:extLst>
                </p:cNvPr>
                <p:cNvSpPr txBox="1"/>
                <p:nvPr/>
              </p:nvSpPr>
              <p:spPr>
                <a:xfrm>
                  <a:off x="5877809" y="6071041"/>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12" name="CuadroTexto 11">
                  <a:extLst>
                    <a:ext uri="{FF2B5EF4-FFF2-40B4-BE49-F238E27FC236}">
                      <a16:creationId xmlns:a16="http://schemas.microsoft.com/office/drawing/2014/main" id="{E85B52E2-318E-7922-3B0A-967F140C0182}"/>
                    </a:ext>
                  </a:extLst>
                </p:cNvPr>
                <p:cNvSpPr txBox="1">
                  <a:spLocks noRot="1" noChangeAspect="1" noMove="1" noResize="1" noEditPoints="1" noAdjustHandles="1" noChangeArrowheads="1" noChangeShapeType="1" noTextEdit="1"/>
                </p:cNvSpPr>
                <p:nvPr/>
              </p:nvSpPr>
              <p:spPr>
                <a:xfrm>
                  <a:off x="5877809" y="6071041"/>
                  <a:ext cx="176908" cy="276999"/>
                </a:xfrm>
                <a:prstGeom prst="rect">
                  <a:avLst/>
                </a:prstGeom>
                <a:blipFill>
                  <a:blip r:embed="rId9"/>
                  <a:stretch>
                    <a:fillRect l="-20690" r="-17241"/>
                  </a:stretch>
                </a:blipFill>
              </p:spPr>
              <p:txBody>
                <a:bodyPr/>
                <a:lstStyle/>
                <a:p>
                  <a:r>
                    <a:rPr lang="es-ES">
                      <a:noFill/>
                    </a:rPr>
                    <a:t> </a:t>
                  </a:r>
                </a:p>
              </p:txBody>
            </p:sp>
          </mc:Fallback>
        </mc:AlternateContent>
        <p:grpSp>
          <p:nvGrpSpPr>
            <p:cNvPr id="48" name="Grupo 47">
              <a:extLst>
                <a:ext uri="{FF2B5EF4-FFF2-40B4-BE49-F238E27FC236}">
                  <a16:creationId xmlns:a16="http://schemas.microsoft.com/office/drawing/2014/main" id="{EA717956-4E39-CF35-E60E-800CA4DFF623}"/>
                </a:ext>
              </a:extLst>
            </p:cNvPr>
            <p:cNvGrpSpPr/>
            <p:nvPr/>
          </p:nvGrpSpPr>
          <p:grpSpPr>
            <a:xfrm>
              <a:off x="4407588" y="4007162"/>
              <a:ext cx="2987841" cy="2073243"/>
              <a:chOff x="2435382" y="3902044"/>
              <a:chExt cx="2987841" cy="2073243"/>
            </a:xfrm>
          </p:grpSpPr>
          <p:cxnSp>
            <p:nvCxnSpPr>
              <p:cNvPr id="8" name="Conector recto de flecha 7">
                <a:extLst>
                  <a:ext uri="{FF2B5EF4-FFF2-40B4-BE49-F238E27FC236}">
                    <a16:creationId xmlns:a16="http://schemas.microsoft.com/office/drawing/2014/main" id="{1B66ADF6-7055-2E29-5A81-2A44D0A84FE1}"/>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6D6D7D15-AE60-99D8-3F51-9E4080D06171}"/>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6C2EADD-5A32-BCA0-BEB9-F065E8D7E83F}"/>
                    </a:ext>
                  </a:extLst>
                </p:cNvPr>
                <p:cNvSpPr txBox="1"/>
                <p:nvPr/>
              </p:nvSpPr>
              <p:spPr>
                <a:xfrm>
                  <a:off x="6465415"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29" name="CuadroTexto 28">
                  <a:extLst>
                    <a:ext uri="{FF2B5EF4-FFF2-40B4-BE49-F238E27FC236}">
                      <a16:creationId xmlns:a16="http://schemas.microsoft.com/office/drawing/2014/main" id="{76C2EADD-5A32-BCA0-BEB9-F065E8D7E83F}"/>
                    </a:ext>
                  </a:extLst>
                </p:cNvPr>
                <p:cNvSpPr txBox="1">
                  <a:spLocks noRot="1" noChangeAspect="1" noMove="1" noResize="1" noEditPoints="1" noAdjustHandles="1" noChangeArrowheads="1" noChangeShapeType="1" noTextEdit="1"/>
                </p:cNvSpPr>
                <p:nvPr/>
              </p:nvSpPr>
              <p:spPr>
                <a:xfrm>
                  <a:off x="6465415" y="6071041"/>
                  <a:ext cx="584840" cy="276999"/>
                </a:xfrm>
                <a:prstGeom prst="rect">
                  <a:avLst/>
                </a:prstGeom>
                <a:blipFill>
                  <a:blip r:embed="rId10"/>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58ECE6A-CC6F-5084-6360-A96742D36034}"/>
                    </a:ext>
                  </a:extLst>
                </p:cNvPr>
                <p:cNvSpPr txBox="1"/>
                <p:nvPr/>
              </p:nvSpPr>
              <p:spPr>
                <a:xfrm>
                  <a:off x="4882271"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30" name="CuadroTexto 29">
                  <a:extLst>
                    <a:ext uri="{FF2B5EF4-FFF2-40B4-BE49-F238E27FC236}">
                      <a16:creationId xmlns:a16="http://schemas.microsoft.com/office/drawing/2014/main" id="{558ECE6A-CC6F-5084-6360-A96742D36034}"/>
                    </a:ext>
                  </a:extLst>
                </p:cNvPr>
                <p:cNvSpPr txBox="1">
                  <a:spLocks noRot="1" noChangeAspect="1" noMove="1" noResize="1" noEditPoints="1" noAdjustHandles="1" noChangeArrowheads="1" noChangeShapeType="1" noTextEdit="1"/>
                </p:cNvSpPr>
                <p:nvPr/>
              </p:nvSpPr>
              <p:spPr>
                <a:xfrm>
                  <a:off x="4882271" y="6071041"/>
                  <a:ext cx="584840" cy="276999"/>
                </a:xfrm>
                <a:prstGeom prst="rect">
                  <a:avLst/>
                </a:prstGeom>
                <a:blipFill>
                  <a:blip r:embed="rId11"/>
                  <a:stretch>
                    <a:fillRect l="-6250" r="-9375" b="-8889"/>
                  </a:stretch>
                </a:blipFill>
              </p:spPr>
              <p:txBody>
                <a:bodyPr/>
                <a:lstStyle/>
                <a:p>
                  <a:r>
                    <a:rPr lang="es-ES">
                      <a:noFill/>
                    </a:rPr>
                    <a:t> </a:t>
                  </a:r>
                </a:p>
              </p:txBody>
            </p:sp>
          </mc:Fallback>
        </mc:AlternateContent>
        <p:grpSp>
          <p:nvGrpSpPr>
            <p:cNvPr id="47" name="Grupo 46">
              <a:extLst>
                <a:ext uri="{FF2B5EF4-FFF2-40B4-BE49-F238E27FC236}">
                  <a16:creationId xmlns:a16="http://schemas.microsoft.com/office/drawing/2014/main" id="{18280F26-3A49-DDCA-7467-3F8891C69B3A}"/>
                </a:ext>
              </a:extLst>
            </p:cNvPr>
            <p:cNvGrpSpPr/>
            <p:nvPr/>
          </p:nvGrpSpPr>
          <p:grpSpPr>
            <a:xfrm>
              <a:off x="5174691" y="4404997"/>
              <a:ext cx="791572" cy="489235"/>
              <a:chOff x="3202485" y="4299879"/>
              <a:chExt cx="791572" cy="489235"/>
            </a:xfrm>
          </p:grpSpPr>
          <p:grpSp>
            <p:nvGrpSpPr>
              <p:cNvPr id="44" name="Grupo 43">
                <a:extLst>
                  <a:ext uri="{FF2B5EF4-FFF2-40B4-BE49-F238E27FC236}">
                    <a16:creationId xmlns:a16="http://schemas.microsoft.com/office/drawing/2014/main" id="{C66F6DCC-897B-6DA3-BE59-94E1DEA4031C}"/>
                  </a:ext>
                </a:extLst>
              </p:cNvPr>
              <p:cNvGrpSpPr/>
              <p:nvPr/>
            </p:nvGrpSpPr>
            <p:grpSpPr>
              <a:xfrm>
                <a:off x="3202485" y="4607445"/>
                <a:ext cx="791572" cy="181669"/>
                <a:chOff x="3202485" y="4624994"/>
                <a:chExt cx="791572" cy="181669"/>
              </a:xfrm>
            </p:grpSpPr>
            <p:cxnSp>
              <p:nvCxnSpPr>
                <p:cNvPr id="38" name="Conector recto 37">
                  <a:extLst>
                    <a:ext uri="{FF2B5EF4-FFF2-40B4-BE49-F238E27FC236}">
                      <a16:creationId xmlns:a16="http://schemas.microsoft.com/office/drawing/2014/main" id="{332EE184-F0BE-8302-5F53-25D397D37090}"/>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Conector recto 39">
                  <a:extLst>
                    <a:ext uri="{FF2B5EF4-FFF2-40B4-BE49-F238E27FC236}">
                      <a16:creationId xmlns:a16="http://schemas.microsoft.com/office/drawing/2014/main" id="{98290ED9-4618-60C8-77FD-E7838598ABA3}"/>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Conector recto 42">
                  <a:extLst>
                    <a:ext uri="{FF2B5EF4-FFF2-40B4-BE49-F238E27FC236}">
                      <a16:creationId xmlns:a16="http://schemas.microsoft.com/office/drawing/2014/main" id="{1FDA347B-6E33-C4F8-2721-EE4B5153CCD8}"/>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8D9E916B-EF59-EFB2-AFE8-808C80E0648A}"/>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46" name="CuadroTexto 45">
                    <a:extLst>
                      <a:ext uri="{FF2B5EF4-FFF2-40B4-BE49-F238E27FC236}">
                        <a16:creationId xmlns:a16="http://schemas.microsoft.com/office/drawing/2014/main" id="{8D9E916B-EF59-EFB2-AFE8-808C80E0648A}"/>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12"/>
                    <a:stretch>
                      <a:fillRect/>
                    </a:stretch>
                  </a:blipFill>
                </p:spPr>
                <p:txBody>
                  <a:bodyPr/>
                  <a:lstStyle/>
                  <a:p>
                    <a:r>
                      <a:rPr lang="es-ES">
                        <a:noFill/>
                      </a:rPr>
                      <a:t> </a:t>
                    </a:r>
                  </a:p>
                </p:txBody>
              </p:sp>
            </mc:Fallback>
          </mc:AlternateContent>
        </p:grpSp>
        <p:cxnSp>
          <p:nvCxnSpPr>
            <p:cNvPr id="56" name="Conector recto 55">
              <a:extLst>
                <a:ext uri="{FF2B5EF4-FFF2-40B4-BE49-F238E27FC236}">
                  <a16:creationId xmlns:a16="http://schemas.microsoft.com/office/drawing/2014/main" id="{4F5307C8-4056-CC1A-7233-BDFF73493489}"/>
                </a:ext>
              </a:extLst>
            </p:cNvPr>
            <p:cNvCxnSpPr>
              <a:cxnSpLocks/>
            </p:cNvCxnSpPr>
            <p:nvPr/>
          </p:nvCxnSpPr>
          <p:spPr>
            <a:xfrm flipV="1">
              <a:off x="4803291" y="5247265"/>
              <a:ext cx="1863927" cy="39873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0" name="Elipse 19">
              <a:extLst>
                <a:ext uri="{FF2B5EF4-FFF2-40B4-BE49-F238E27FC236}">
                  <a16:creationId xmlns:a16="http://schemas.microsoft.com/office/drawing/2014/main" id="{C28B6A00-EA16-F391-9460-70624096DC32}"/>
                </a:ext>
              </a:extLst>
            </p:cNvPr>
            <p:cNvSpPr/>
            <p:nvPr/>
          </p:nvSpPr>
          <p:spPr>
            <a:xfrm>
              <a:off x="6703836" y="4752181"/>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43714D8D-3D27-3618-5D75-EA87C458789A}"/>
                </a:ext>
              </a:extLst>
            </p:cNvPr>
            <p:cNvSpPr/>
            <p:nvPr/>
          </p:nvSpPr>
          <p:spPr>
            <a:xfrm>
              <a:off x="5912264" y="53393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F7DB7252-71FA-7E12-EFF6-CC40FE5E7D96}"/>
                </a:ext>
              </a:extLst>
            </p:cNvPr>
            <p:cNvSpPr/>
            <p:nvPr/>
          </p:nvSpPr>
          <p:spPr>
            <a:xfrm>
              <a:off x="5120692" y="5499835"/>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38" name="Grupo 137">
            <a:extLst>
              <a:ext uri="{FF2B5EF4-FFF2-40B4-BE49-F238E27FC236}">
                <a16:creationId xmlns:a16="http://schemas.microsoft.com/office/drawing/2014/main" id="{A4B9E0D4-4081-CC14-128D-3201A5B3B360}"/>
              </a:ext>
            </a:extLst>
          </p:cNvPr>
          <p:cNvGrpSpPr/>
          <p:nvPr/>
        </p:nvGrpSpPr>
        <p:grpSpPr>
          <a:xfrm>
            <a:off x="8290846" y="3952298"/>
            <a:ext cx="2987841" cy="2340878"/>
            <a:chOff x="7952518" y="4007162"/>
            <a:chExt cx="2987841" cy="2340878"/>
          </a:xfrm>
        </p:grpSpPr>
        <p:sp>
          <p:nvSpPr>
            <p:cNvPr id="105" name="Forma libre: forma 104">
              <a:extLst>
                <a:ext uri="{FF2B5EF4-FFF2-40B4-BE49-F238E27FC236}">
                  <a16:creationId xmlns:a16="http://schemas.microsoft.com/office/drawing/2014/main" id="{B69EAD49-9525-2467-0BFD-CD4034A1923B}"/>
                </a:ext>
              </a:extLst>
            </p:cNvPr>
            <p:cNvSpPr/>
            <p:nvPr/>
          </p:nvSpPr>
          <p:spPr>
            <a:xfrm>
              <a:off x="8386449" y="4356206"/>
              <a:ext cx="2357490" cy="1226958"/>
            </a:xfrm>
            <a:custGeom>
              <a:avLst/>
              <a:gdLst>
                <a:gd name="connsiteX0" fmla="*/ 0 w 2357490"/>
                <a:gd name="connsiteY0" fmla="*/ 1226958 h 1226958"/>
                <a:gd name="connsiteX1" fmla="*/ 1200358 w 2357490"/>
                <a:gd name="connsiteY1" fmla="*/ 990877 h 1226958"/>
                <a:gd name="connsiteX2" fmla="*/ 2357490 w 2357490"/>
                <a:gd name="connsiteY2" fmla="*/ 0 h 1226958"/>
              </a:gdLst>
              <a:ahLst/>
              <a:cxnLst>
                <a:cxn ang="0">
                  <a:pos x="connsiteX0" y="connsiteY0"/>
                </a:cxn>
                <a:cxn ang="0">
                  <a:pos x="connsiteX1" y="connsiteY1"/>
                </a:cxn>
                <a:cxn ang="0">
                  <a:pos x="connsiteX2" y="connsiteY2"/>
                </a:cxn>
              </a:cxnLst>
              <a:rect l="l" t="t" r="r" b="b"/>
              <a:pathLst>
                <a:path w="2357490" h="1226958">
                  <a:moveTo>
                    <a:pt x="0" y="1226958"/>
                  </a:moveTo>
                  <a:cubicBezTo>
                    <a:pt x="403721" y="1211164"/>
                    <a:pt x="807443" y="1195370"/>
                    <a:pt x="1200358" y="990877"/>
                  </a:cubicBezTo>
                  <a:cubicBezTo>
                    <a:pt x="1593273" y="786384"/>
                    <a:pt x="1975381" y="393192"/>
                    <a:pt x="2357490" y="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6" name="Conector recto 105">
              <a:extLst>
                <a:ext uri="{FF2B5EF4-FFF2-40B4-BE49-F238E27FC236}">
                  <a16:creationId xmlns:a16="http://schemas.microsoft.com/office/drawing/2014/main" id="{56CE014E-61BD-E73C-0E24-B61481B9397F}"/>
                </a:ext>
              </a:extLst>
            </p:cNvPr>
            <p:cNvCxnSpPr>
              <a:cxnSpLocks/>
              <a:stCxn id="112" idx="4"/>
              <a:endCxn id="114" idx="0"/>
            </p:cNvCxnSpPr>
            <p:nvPr/>
          </p:nvCxnSpPr>
          <p:spPr>
            <a:xfrm flipH="1">
              <a:off x="8719621" y="5607835"/>
              <a:ext cx="1" cy="463206"/>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7" name="Conector recto 106">
              <a:extLst>
                <a:ext uri="{FF2B5EF4-FFF2-40B4-BE49-F238E27FC236}">
                  <a16:creationId xmlns:a16="http://schemas.microsoft.com/office/drawing/2014/main" id="{C3CECEBB-AB79-9F98-E6AE-4BF09F02765B}"/>
                </a:ext>
              </a:extLst>
            </p:cNvPr>
            <p:cNvCxnSpPr>
              <a:cxnSpLocks/>
              <a:stCxn id="118" idx="4"/>
              <a:endCxn id="110" idx="0"/>
            </p:cNvCxnSpPr>
            <p:nvPr/>
          </p:nvCxnSpPr>
          <p:spPr>
            <a:xfrm flipH="1">
              <a:off x="9511193" y="5447317"/>
              <a:ext cx="1" cy="623724"/>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8" name="Conector recto 107">
              <a:extLst>
                <a:ext uri="{FF2B5EF4-FFF2-40B4-BE49-F238E27FC236}">
                  <a16:creationId xmlns:a16="http://schemas.microsoft.com/office/drawing/2014/main" id="{D67A3449-0A6E-0D7A-11A9-B8E416DC3B99}"/>
                </a:ext>
              </a:extLst>
            </p:cNvPr>
            <p:cNvCxnSpPr>
              <a:cxnSpLocks/>
              <a:stCxn id="117" idx="4"/>
              <a:endCxn id="113" idx="0"/>
            </p:cNvCxnSpPr>
            <p:nvPr/>
          </p:nvCxnSpPr>
          <p:spPr>
            <a:xfrm flipH="1">
              <a:off x="10302765" y="4860181"/>
              <a:ext cx="1" cy="121086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Conector recto 108">
              <a:extLst>
                <a:ext uri="{FF2B5EF4-FFF2-40B4-BE49-F238E27FC236}">
                  <a16:creationId xmlns:a16="http://schemas.microsoft.com/office/drawing/2014/main" id="{5195AFB4-551A-CF19-1198-BBCDEFD69CC5}"/>
                </a:ext>
              </a:extLst>
            </p:cNvPr>
            <p:cNvCxnSpPr>
              <a:cxnSpLocks/>
            </p:cNvCxnSpPr>
            <p:nvPr/>
          </p:nvCxnSpPr>
          <p:spPr>
            <a:xfrm flipV="1">
              <a:off x="8719621" y="5055860"/>
              <a:ext cx="1583144" cy="693591"/>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1B050DE2-F35A-B885-D1D6-FBD03FEA7241}"/>
                    </a:ext>
                  </a:extLst>
                </p:cNvPr>
                <p:cNvSpPr txBox="1"/>
                <p:nvPr/>
              </p:nvSpPr>
              <p:spPr>
                <a:xfrm>
                  <a:off x="9422739" y="6071041"/>
                  <a:ext cx="1769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oMath>
                    </m:oMathPara>
                  </a14:m>
                  <a:endParaRPr lang="es-ES" dirty="0"/>
                </a:p>
              </p:txBody>
            </p:sp>
          </mc:Choice>
          <mc:Fallback xmlns="">
            <p:sp>
              <p:nvSpPr>
                <p:cNvPr id="110" name="CuadroTexto 109">
                  <a:extLst>
                    <a:ext uri="{FF2B5EF4-FFF2-40B4-BE49-F238E27FC236}">
                      <a16:creationId xmlns:a16="http://schemas.microsoft.com/office/drawing/2014/main" id="{1B050DE2-F35A-B885-D1D6-FBD03FEA7241}"/>
                    </a:ext>
                  </a:extLst>
                </p:cNvPr>
                <p:cNvSpPr txBox="1">
                  <a:spLocks noRot="1" noChangeAspect="1" noMove="1" noResize="1" noEditPoints="1" noAdjustHandles="1" noChangeArrowheads="1" noChangeShapeType="1" noTextEdit="1"/>
                </p:cNvSpPr>
                <p:nvPr/>
              </p:nvSpPr>
              <p:spPr>
                <a:xfrm>
                  <a:off x="9422739" y="6071041"/>
                  <a:ext cx="176908" cy="276999"/>
                </a:xfrm>
                <a:prstGeom prst="rect">
                  <a:avLst/>
                </a:prstGeom>
                <a:blipFill>
                  <a:blip r:embed="rId13"/>
                  <a:stretch>
                    <a:fillRect l="-20690" r="-17241"/>
                  </a:stretch>
                </a:blipFill>
              </p:spPr>
              <p:txBody>
                <a:bodyPr/>
                <a:lstStyle/>
                <a:p>
                  <a:r>
                    <a:rPr lang="es-ES">
                      <a:noFill/>
                    </a:rPr>
                    <a:t> </a:t>
                  </a:r>
                </a:p>
              </p:txBody>
            </p:sp>
          </mc:Fallback>
        </mc:AlternateContent>
        <p:grpSp>
          <p:nvGrpSpPr>
            <p:cNvPr id="111" name="Grupo 110">
              <a:extLst>
                <a:ext uri="{FF2B5EF4-FFF2-40B4-BE49-F238E27FC236}">
                  <a16:creationId xmlns:a16="http://schemas.microsoft.com/office/drawing/2014/main" id="{79110696-6B50-4A24-4643-7D07514AEA12}"/>
                </a:ext>
              </a:extLst>
            </p:cNvPr>
            <p:cNvGrpSpPr/>
            <p:nvPr/>
          </p:nvGrpSpPr>
          <p:grpSpPr>
            <a:xfrm>
              <a:off x="7952518" y="4007162"/>
              <a:ext cx="2987841" cy="2073243"/>
              <a:chOff x="2435382" y="3902044"/>
              <a:chExt cx="2987841" cy="2073243"/>
            </a:xfrm>
          </p:grpSpPr>
          <p:cxnSp>
            <p:nvCxnSpPr>
              <p:cNvPr id="124" name="Conector recto de flecha 123">
                <a:extLst>
                  <a:ext uri="{FF2B5EF4-FFF2-40B4-BE49-F238E27FC236}">
                    <a16:creationId xmlns:a16="http://schemas.microsoft.com/office/drawing/2014/main" id="{DA0EDE71-102A-9BB0-7580-A84FC69593FF}"/>
                  </a:ext>
                </a:extLst>
              </p:cNvPr>
              <p:cNvCxnSpPr>
                <a:cxnSpLocks/>
              </p:cNvCxnSpPr>
              <p:nvPr/>
            </p:nvCxnSpPr>
            <p:spPr>
              <a:xfrm flipV="1">
                <a:off x="2435382" y="3902044"/>
                <a:ext cx="0" cy="207324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Conector recto de flecha 124">
                <a:extLst>
                  <a:ext uri="{FF2B5EF4-FFF2-40B4-BE49-F238E27FC236}">
                    <a16:creationId xmlns:a16="http://schemas.microsoft.com/office/drawing/2014/main" id="{4DF501AE-F383-FDA3-D56C-8F7BC0984F27}"/>
                  </a:ext>
                </a:extLst>
              </p:cNvPr>
              <p:cNvCxnSpPr>
                <a:cxnSpLocks/>
              </p:cNvCxnSpPr>
              <p:nvPr/>
            </p:nvCxnSpPr>
            <p:spPr>
              <a:xfrm flipV="1">
                <a:off x="2435382" y="5967560"/>
                <a:ext cx="2987841"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CuadroTexto 112">
                  <a:extLst>
                    <a:ext uri="{FF2B5EF4-FFF2-40B4-BE49-F238E27FC236}">
                      <a16:creationId xmlns:a16="http://schemas.microsoft.com/office/drawing/2014/main" id="{A01CC63A-F8FD-96C5-908B-5213C5B675AE}"/>
                    </a:ext>
                  </a:extLst>
                </p:cNvPr>
                <p:cNvSpPr txBox="1"/>
                <p:nvPr/>
              </p:nvSpPr>
              <p:spPr>
                <a:xfrm>
                  <a:off x="10010345"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113" name="CuadroTexto 112">
                  <a:extLst>
                    <a:ext uri="{FF2B5EF4-FFF2-40B4-BE49-F238E27FC236}">
                      <a16:creationId xmlns:a16="http://schemas.microsoft.com/office/drawing/2014/main" id="{A01CC63A-F8FD-96C5-908B-5213C5B675AE}"/>
                    </a:ext>
                  </a:extLst>
                </p:cNvPr>
                <p:cNvSpPr txBox="1">
                  <a:spLocks noRot="1" noChangeAspect="1" noMove="1" noResize="1" noEditPoints="1" noAdjustHandles="1" noChangeArrowheads="1" noChangeShapeType="1" noTextEdit="1"/>
                </p:cNvSpPr>
                <p:nvPr/>
              </p:nvSpPr>
              <p:spPr>
                <a:xfrm>
                  <a:off x="10010345" y="6071041"/>
                  <a:ext cx="584840" cy="276999"/>
                </a:xfrm>
                <a:prstGeom prst="rect">
                  <a:avLst/>
                </a:prstGeom>
                <a:blipFill>
                  <a:blip r:embed="rId14"/>
                  <a:stretch>
                    <a:fillRect l="-6250" r="-9375" b="-88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4" name="CuadroTexto 113">
                  <a:extLst>
                    <a:ext uri="{FF2B5EF4-FFF2-40B4-BE49-F238E27FC236}">
                      <a16:creationId xmlns:a16="http://schemas.microsoft.com/office/drawing/2014/main" id="{36123721-0B1B-1F93-B708-6DE5D24BDCCC}"/>
                    </a:ext>
                  </a:extLst>
                </p:cNvPr>
                <p:cNvSpPr txBox="1"/>
                <p:nvPr/>
              </p:nvSpPr>
              <p:spPr>
                <a:xfrm>
                  <a:off x="8427201" y="6071041"/>
                  <a:ext cx="584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oMath>
                    </m:oMathPara>
                  </a14:m>
                  <a:endParaRPr lang="es-ES" dirty="0"/>
                </a:p>
              </p:txBody>
            </p:sp>
          </mc:Choice>
          <mc:Fallback xmlns="">
            <p:sp>
              <p:nvSpPr>
                <p:cNvPr id="114" name="CuadroTexto 113">
                  <a:extLst>
                    <a:ext uri="{FF2B5EF4-FFF2-40B4-BE49-F238E27FC236}">
                      <a16:creationId xmlns:a16="http://schemas.microsoft.com/office/drawing/2014/main" id="{36123721-0B1B-1F93-B708-6DE5D24BDCCC}"/>
                    </a:ext>
                  </a:extLst>
                </p:cNvPr>
                <p:cNvSpPr txBox="1">
                  <a:spLocks noRot="1" noChangeAspect="1" noMove="1" noResize="1" noEditPoints="1" noAdjustHandles="1" noChangeArrowheads="1" noChangeShapeType="1" noTextEdit="1"/>
                </p:cNvSpPr>
                <p:nvPr/>
              </p:nvSpPr>
              <p:spPr>
                <a:xfrm>
                  <a:off x="8427201" y="6071041"/>
                  <a:ext cx="584840" cy="276999"/>
                </a:xfrm>
                <a:prstGeom prst="rect">
                  <a:avLst/>
                </a:prstGeom>
                <a:blipFill>
                  <a:blip r:embed="rId15"/>
                  <a:stretch>
                    <a:fillRect l="-6250" r="-9375" b="-8889"/>
                  </a:stretch>
                </a:blipFill>
              </p:spPr>
              <p:txBody>
                <a:bodyPr/>
                <a:lstStyle/>
                <a:p>
                  <a:r>
                    <a:rPr lang="es-ES">
                      <a:noFill/>
                    </a:rPr>
                    <a:t> </a:t>
                  </a:r>
                </a:p>
              </p:txBody>
            </p:sp>
          </mc:Fallback>
        </mc:AlternateContent>
        <p:grpSp>
          <p:nvGrpSpPr>
            <p:cNvPr id="115" name="Grupo 114">
              <a:extLst>
                <a:ext uri="{FF2B5EF4-FFF2-40B4-BE49-F238E27FC236}">
                  <a16:creationId xmlns:a16="http://schemas.microsoft.com/office/drawing/2014/main" id="{B81AAA4A-7E98-EA28-AA9F-357B9B81DEB8}"/>
                </a:ext>
              </a:extLst>
            </p:cNvPr>
            <p:cNvGrpSpPr/>
            <p:nvPr/>
          </p:nvGrpSpPr>
          <p:grpSpPr>
            <a:xfrm>
              <a:off x="8719621" y="4404997"/>
              <a:ext cx="791572" cy="489235"/>
              <a:chOff x="3202485" y="4299879"/>
              <a:chExt cx="791572" cy="489235"/>
            </a:xfrm>
          </p:grpSpPr>
          <p:grpSp>
            <p:nvGrpSpPr>
              <p:cNvPr id="119" name="Grupo 118">
                <a:extLst>
                  <a:ext uri="{FF2B5EF4-FFF2-40B4-BE49-F238E27FC236}">
                    <a16:creationId xmlns:a16="http://schemas.microsoft.com/office/drawing/2014/main" id="{1264CABB-92DC-937F-9991-0595475CFA02}"/>
                  </a:ext>
                </a:extLst>
              </p:cNvPr>
              <p:cNvGrpSpPr/>
              <p:nvPr/>
            </p:nvGrpSpPr>
            <p:grpSpPr>
              <a:xfrm>
                <a:off x="3202485" y="4607445"/>
                <a:ext cx="791572" cy="181669"/>
                <a:chOff x="3202485" y="4624994"/>
                <a:chExt cx="791572" cy="181669"/>
              </a:xfrm>
            </p:grpSpPr>
            <p:cxnSp>
              <p:nvCxnSpPr>
                <p:cNvPr id="121" name="Conector recto 120">
                  <a:extLst>
                    <a:ext uri="{FF2B5EF4-FFF2-40B4-BE49-F238E27FC236}">
                      <a16:creationId xmlns:a16="http://schemas.microsoft.com/office/drawing/2014/main" id="{6625D338-2832-A494-2DDA-FB1E715CBD01}"/>
                    </a:ext>
                  </a:extLst>
                </p:cNvPr>
                <p:cNvCxnSpPr>
                  <a:cxnSpLocks/>
                </p:cNvCxnSpPr>
                <p:nvPr/>
              </p:nvCxnSpPr>
              <p:spPr>
                <a:xfrm>
                  <a:off x="3202487" y="4714166"/>
                  <a:ext cx="79157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Conector recto 121">
                  <a:extLst>
                    <a:ext uri="{FF2B5EF4-FFF2-40B4-BE49-F238E27FC236}">
                      <a16:creationId xmlns:a16="http://schemas.microsoft.com/office/drawing/2014/main" id="{441AAE45-B741-E00B-42D0-FEFF89BDAC0F}"/>
                    </a:ext>
                  </a:extLst>
                </p:cNvPr>
                <p:cNvCxnSpPr>
                  <a:cxnSpLocks/>
                </p:cNvCxnSpPr>
                <p:nvPr/>
              </p:nvCxnSpPr>
              <p:spPr>
                <a:xfrm flipV="1">
                  <a:off x="3202485"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Conector recto 122">
                  <a:extLst>
                    <a:ext uri="{FF2B5EF4-FFF2-40B4-BE49-F238E27FC236}">
                      <a16:creationId xmlns:a16="http://schemas.microsoft.com/office/drawing/2014/main" id="{8F895A17-FD3D-1C58-2D7B-16433F129DA8}"/>
                    </a:ext>
                  </a:extLst>
                </p:cNvPr>
                <p:cNvCxnSpPr>
                  <a:cxnSpLocks/>
                </p:cNvCxnSpPr>
                <p:nvPr/>
              </p:nvCxnSpPr>
              <p:spPr>
                <a:xfrm flipV="1">
                  <a:off x="3994057" y="4624994"/>
                  <a:ext cx="0" cy="1816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CuadroTexto 119">
                    <a:extLst>
                      <a:ext uri="{FF2B5EF4-FFF2-40B4-BE49-F238E27FC236}">
                        <a16:creationId xmlns:a16="http://schemas.microsoft.com/office/drawing/2014/main" id="{9DB87AD7-2F6B-6F5D-160A-C7B04807D691}"/>
                      </a:ext>
                    </a:extLst>
                  </p:cNvPr>
                  <p:cNvSpPr txBox="1"/>
                  <p:nvPr/>
                </p:nvSpPr>
                <p:spPr>
                  <a:xfrm>
                    <a:off x="3350139" y="4299879"/>
                    <a:ext cx="4962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oMath>
                      </m:oMathPara>
                    </a14:m>
                    <a:endParaRPr lang="es-ES" dirty="0"/>
                  </a:p>
                </p:txBody>
              </p:sp>
            </mc:Choice>
            <mc:Fallback xmlns="">
              <p:sp>
                <p:nvSpPr>
                  <p:cNvPr id="120" name="CuadroTexto 119">
                    <a:extLst>
                      <a:ext uri="{FF2B5EF4-FFF2-40B4-BE49-F238E27FC236}">
                        <a16:creationId xmlns:a16="http://schemas.microsoft.com/office/drawing/2014/main" id="{9DB87AD7-2F6B-6F5D-160A-C7B04807D691}"/>
                      </a:ext>
                    </a:extLst>
                  </p:cNvPr>
                  <p:cNvSpPr txBox="1">
                    <a:spLocks noRot="1" noChangeAspect="1" noMove="1" noResize="1" noEditPoints="1" noAdjustHandles="1" noChangeArrowheads="1" noChangeShapeType="1" noTextEdit="1"/>
                  </p:cNvSpPr>
                  <p:nvPr/>
                </p:nvSpPr>
                <p:spPr>
                  <a:xfrm>
                    <a:off x="3350139" y="4299879"/>
                    <a:ext cx="496265" cy="369332"/>
                  </a:xfrm>
                  <a:prstGeom prst="rect">
                    <a:avLst/>
                  </a:prstGeom>
                  <a:blipFill>
                    <a:blip r:embed="rId16"/>
                    <a:stretch>
                      <a:fillRect/>
                    </a:stretch>
                  </a:blipFill>
                </p:spPr>
                <p:txBody>
                  <a:bodyPr/>
                  <a:lstStyle/>
                  <a:p>
                    <a:r>
                      <a:rPr lang="es-ES">
                        <a:noFill/>
                      </a:rPr>
                      <a:t> </a:t>
                    </a:r>
                  </a:p>
                </p:txBody>
              </p:sp>
            </mc:Fallback>
          </mc:AlternateContent>
        </p:grpSp>
        <p:cxnSp>
          <p:nvCxnSpPr>
            <p:cNvPr id="116" name="Conector recto 115">
              <a:extLst>
                <a:ext uri="{FF2B5EF4-FFF2-40B4-BE49-F238E27FC236}">
                  <a16:creationId xmlns:a16="http://schemas.microsoft.com/office/drawing/2014/main" id="{83B47289-C9A0-37B4-9D3C-D7C6414E7063}"/>
                </a:ext>
              </a:extLst>
            </p:cNvPr>
            <p:cNvCxnSpPr>
              <a:cxnSpLocks/>
            </p:cNvCxnSpPr>
            <p:nvPr/>
          </p:nvCxnSpPr>
          <p:spPr>
            <a:xfrm flipV="1">
              <a:off x="8427201" y="4679624"/>
              <a:ext cx="2167984" cy="1030067"/>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17" name="Elipse 116">
              <a:extLst>
                <a:ext uri="{FF2B5EF4-FFF2-40B4-BE49-F238E27FC236}">
                  <a16:creationId xmlns:a16="http://schemas.microsoft.com/office/drawing/2014/main" id="{75C4276A-5A30-B092-71D4-02067C433358}"/>
                </a:ext>
              </a:extLst>
            </p:cNvPr>
            <p:cNvSpPr/>
            <p:nvPr/>
          </p:nvSpPr>
          <p:spPr>
            <a:xfrm>
              <a:off x="10248766" y="4752181"/>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Elipse 117">
              <a:extLst>
                <a:ext uri="{FF2B5EF4-FFF2-40B4-BE49-F238E27FC236}">
                  <a16:creationId xmlns:a16="http://schemas.microsoft.com/office/drawing/2014/main" id="{70AE6B94-AC66-4DD8-631F-347FB2D89825}"/>
                </a:ext>
              </a:extLst>
            </p:cNvPr>
            <p:cNvSpPr/>
            <p:nvPr/>
          </p:nvSpPr>
          <p:spPr>
            <a:xfrm>
              <a:off x="9457194" y="5339317"/>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Elipse 111">
              <a:extLst>
                <a:ext uri="{FF2B5EF4-FFF2-40B4-BE49-F238E27FC236}">
                  <a16:creationId xmlns:a16="http://schemas.microsoft.com/office/drawing/2014/main" id="{E778AFCE-37EB-A695-324A-9BB430C095D5}"/>
                </a:ext>
              </a:extLst>
            </p:cNvPr>
            <p:cNvSpPr/>
            <p:nvPr/>
          </p:nvSpPr>
          <p:spPr>
            <a:xfrm>
              <a:off x="8665622" y="5499835"/>
              <a:ext cx="108000" cy="108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40" name="Grupo 139">
            <a:extLst>
              <a:ext uri="{FF2B5EF4-FFF2-40B4-BE49-F238E27FC236}">
                <a16:creationId xmlns:a16="http://schemas.microsoft.com/office/drawing/2014/main" id="{36682818-C197-32F3-4BA2-076BE6E245E9}"/>
              </a:ext>
            </a:extLst>
          </p:cNvPr>
          <p:cNvGrpSpPr/>
          <p:nvPr/>
        </p:nvGrpSpPr>
        <p:grpSpPr>
          <a:xfrm>
            <a:off x="3714102" y="6299314"/>
            <a:ext cx="2634581" cy="369332"/>
            <a:chOff x="4702973" y="6209540"/>
            <a:chExt cx="2634581" cy="369332"/>
          </a:xfrm>
        </p:grpSpPr>
        <p:sp>
          <p:nvSpPr>
            <p:cNvPr id="132" name="CuadroTexto 131">
              <a:extLst>
                <a:ext uri="{FF2B5EF4-FFF2-40B4-BE49-F238E27FC236}">
                  <a16:creationId xmlns:a16="http://schemas.microsoft.com/office/drawing/2014/main" id="{D300C71B-04A4-1F96-7F20-24ABD398D9F3}"/>
                </a:ext>
              </a:extLst>
            </p:cNvPr>
            <p:cNvSpPr txBox="1"/>
            <p:nvPr/>
          </p:nvSpPr>
          <p:spPr>
            <a:xfrm>
              <a:off x="4882973" y="6209540"/>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analítica</a:t>
              </a:r>
            </a:p>
          </p:txBody>
        </p:sp>
        <p:cxnSp>
          <p:nvCxnSpPr>
            <p:cNvPr id="133" name="Conector recto 132">
              <a:extLst>
                <a:ext uri="{FF2B5EF4-FFF2-40B4-BE49-F238E27FC236}">
                  <a16:creationId xmlns:a16="http://schemas.microsoft.com/office/drawing/2014/main" id="{877FA79C-224C-DE14-9D30-CBD74DA34CBC}"/>
                </a:ext>
              </a:extLst>
            </p:cNvPr>
            <p:cNvCxnSpPr>
              <a:cxnSpLocks/>
            </p:cNvCxnSpPr>
            <p:nvPr/>
          </p:nvCxnSpPr>
          <p:spPr>
            <a:xfrm flipV="1">
              <a:off x="4702973" y="6394206"/>
              <a:ext cx="180000" cy="0"/>
            </a:xfrm>
            <a:prstGeom prst="line">
              <a:avLst/>
            </a:prstGeom>
            <a:ln w="3810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39" name="Grupo 138">
            <a:extLst>
              <a:ext uri="{FF2B5EF4-FFF2-40B4-BE49-F238E27FC236}">
                <a16:creationId xmlns:a16="http://schemas.microsoft.com/office/drawing/2014/main" id="{3E6F3A8F-FEDC-61A0-6B84-B2E14A53166B}"/>
              </a:ext>
            </a:extLst>
          </p:cNvPr>
          <p:cNvGrpSpPr/>
          <p:nvPr/>
        </p:nvGrpSpPr>
        <p:grpSpPr>
          <a:xfrm>
            <a:off x="6377460" y="6299314"/>
            <a:ext cx="2634581" cy="369332"/>
            <a:chOff x="7366331" y="6242783"/>
            <a:chExt cx="2634581" cy="369332"/>
          </a:xfrm>
        </p:grpSpPr>
        <p:sp>
          <p:nvSpPr>
            <p:cNvPr id="134" name="CuadroTexto 133">
              <a:extLst>
                <a:ext uri="{FF2B5EF4-FFF2-40B4-BE49-F238E27FC236}">
                  <a16:creationId xmlns:a16="http://schemas.microsoft.com/office/drawing/2014/main" id="{F00B7DCE-31E0-AB76-09D2-C4CF647FD717}"/>
                </a:ext>
              </a:extLst>
            </p:cNvPr>
            <p:cNvSpPr txBox="1"/>
            <p:nvPr/>
          </p:nvSpPr>
          <p:spPr>
            <a:xfrm>
              <a:off x="7546331" y="6242783"/>
              <a:ext cx="2454581" cy="369332"/>
            </a:xfrm>
            <a:prstGeom prst="rect">
              <a:avLst/>
            </a:prstGeom>
            <a:noFill/>
          </p:spPr>
          <p:txBody>
            <a:bodyPr wrap="square" rtlCol="0">
              <a:spAutoFit/>
            </a:bodyPr>
            <a:lstStyle/>
            <a:p>
              <a:r>
                <a:rPr lang="es-ES" dirty="0">
                  <a:latin typeface="Dreaming Outloud Pro" panose="03050502040302030504" pitchFamily="66" charset="0"/>
                  <a:cs typeface="Dreaming Outloud Pro" panose="03050502040302030504" pitchFamily="66" charset="0"/>
                </a:rPr>
                <a:t>Derivada numérica</a:t>
              </a:r>
            </a:p>
          </p:txBody>
        </p:sp>
        <p:cxnSp>
          <p:nvCxnSpPr>
            <p:cNvPr id="135" name="Conector recto 134">
              <a:extLst>
                <a:ext uri="{FF2B5EF4-FFF2-40B4-BE49-F238E27FC236}">
                  <a16:creationId xmlns:a16="http://schemas.microsoft.com/office/drawing/2014/main" id="{8463881A-2AF6-F665-3494-039866A277EB}"/>
                </a:ext>
              </a:extLst>
            </p:cNvPr>
            <p:cNvCxnSpPr>
              <a:cxnSpLocks/>
            </p:cNvCxnSpPr>
            <p:nvPr/>
          </p:nvCxnSpPr>
          <p:spPr>
            <a:xfrm flipV="1">
              <a:off x="7366331" y="6427449"/>
              <a:ext cx="18000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41" name="CuadroTexto 140">
            <a:extLst>
              <a:ext uri="{FF2B5EF4-FFF2-40B4-BE49-F238E27FC236}">
                <a16:creationId xmlns:a16="http://schemas.microsoft.com/office/drawing/2014/main" id="{3B09F1D0-F872-5BF6-2375-032B889005F8}"/>
              </a:ext>
            </a:extLst>
          </p:cNvPr>
          <p:cNvSpPr txBox="1"/>
          <p:nvPr/>
        </p:nvSpPr>
        <p:spPr>
          <a:xfrm>
            <a:off x="844369"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Forward difference</a:t>
            </a:r>
          </a:p>
        </p:txBody>
      </p:sp>
      <mc:AlternateContent xmlns:mc="http://schemas.openxmlformats.org/markup-compatibility/2006" xmlns:a14="http://schemas.microsoft.com/office/drawing/2010/main">
        <mc:Choice Requires="a14">
          <p:sp>
            <p:nvSpPr>
              <p:cNvPr id="142" name="CuadroTexto 141">
                <a:extLst>
                  <a:ext uri="{FF2B5EF4-FFF2-40B4-BE49-F238E27FC236}">
                    <a16:creationId xmlns:a16="http://schemas.microsoft.com/office/drawing/2014/main" id="{ED393355-B776-D5B2-F883-1F6871D445F0}"/>
                  </a:ext>
                </a:extLst>
              </p:cNvPr>
              <p:cNvSpPr txBox="1"/>
              <p:nvPr/>
            </p:nvSpPr>
            <p:spPr>
              <a:xfrm>
                <a:off x="5021557" y="3389752"/>
                <a:ext cx="22094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𝑑</m:t>
                          </m:r>
                          <m:r>
                            <a:rPr lang="es-ES" b="0" i="1" smtClean="0">
                              <a:latin typeface="Cambria Math" panose="02040503050406030204" pitchFamily="18" charset="0"/>
                            </a:rPr>
                            <m:t>𝑓</m:t>
                          </m:r>
                        </m:num>
                        <m:den>
                          <m:r>
                            <a:rPr lang="es-ES" i="1" smtClean="0">
                              <a:latin typeface="Cambria Math" panose="02040503050406030204" pitchFamily="18" charset="0"/>
                            </a:rPr>
                            <m:t>𝑑𝑥</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𝑓</m:t>
                          </m:r>
                          <m:d>
                            <m:dPr>
                              <m:ctrlPr>
                                <a:rPr lang="es-ES" i="1">
                                  <a:latin typeface="Cambria Math" panose="02040503050406030204" pitchFamily="18" charset="0"/>
                                </a:rPr>
                              </m:ctrlPr>
                            </m:dPr>
                            <m:e>
                              <m:r>
                                <a:rPr lang="es-ES" b="0" i="1" smtClean="0">
                                  <a:latin typeface="Cambria Math" panose="02040503050406030204" pitchFamily="18" charset="0"/>
                                </a:rPr>
                                <m:t>𝑥</m:t>
                              </m:r>
                            </m:e>
                          </m:d>
                          <m:r>
                            <a:rPr lang="es-ES" i="1">
                              <a:latin typeface="Cambria Math" panose="02040503050406030204" pitchFamily="18" charset="0"/>
                            </a:rPr>
                            <m:t>−</m:t>
                          </m:r>
                          <m:r>
                            <a:rPr lang="es-ES" i="1">
                              <a:latin typeface="Cambria Math" panose="02040503050406030204" pitchFamily="18" charset="0"/>
                            </a:rPr>
                            <m:t>𝑓</m:t>
                          </m:r>
                          <m:r>
                            <a:rPr lang="es-ES" i="1">
                              <a:latin typeface="Cambria Math" panose="02040503050406030204" pitchFamily="18" charset="0"/>
                            </a:rPr>
                            <m:t>(</m:t>
                          </m:r>
                          <m:r>
                            <a:rPr lang="es-ES" i="1">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h</m:t>
                          </m:r>
                          <m:r>
                            <a:rPr lang="es-ES" i="1">
                              <a:latin typeface="Cambria Math" panose="02040503050406030204" pitchFamily="18" charset="0"/>
                            </a:rPr>
                            <m:t>)</m:t>
                          </m:r>
                        </m:num>
                        <m:den>
                          <m:r>
                            <a:rPr lang="es-ES" i="1">
                              <a:latin typeface="Cambria Math" panose="02040503050406030204" pitchFamily="18" charset="0"/>
                            </a:rPr>
                            <m:t>h</m:t>
                          </m:r>
                        </m:den>
                      </m:f>
                    </m:oMath>
                  </m:oMathPara>
                </a14:m>
                <a:endParaRPr lang="es-ES" dirty="0"/>
              </a:p>
            </p:txBody>
          </p:sp>
        </mc:Choice>
        <mc:Fallback xmlns="">
          <p:sp>
            <p:nvSpPr>
              <p:cNvPr id="142" name="CuadroTexto 141">
                <a:extLst>
                  <a:ext uri="{FF2B5EF4-FFF2-40B4-BE49-F238E27FC236}">
                    <a16:creationId xmlns:a16="http://schemas.microsoft.com/office/drawing/2014/main" id="{ED393355-B776-D5B2-F883-1F6871D445F0}"/>
                  </a:ext>
                </a:extLst>
              </p:cNvPr>
              <p:cNvSpPr txBox="1">
                <a:spLocks noRot="1" noChangeAspect="1" noMove="1" noResize="1" noEditPoints="1" noAdjustHandles="1" noChangeArrowheads="1" noChangeShapeType="1" noTextEdit="1"/>
              </p:cNvSpPr>
              <p:nvPr/>
            </p:nvSpPr>
            <p:spPr>
              <a:xfrm>
                <a:off x="5021557" y="3389752"/>
                <a:ext cx="2209451" cy="537519"/>
              </a:xfrm>
              <a:prstGeom prst="rect">
                <a:avLst/>
              </a:prstGeom>
              <a:blipFill>
                <a:blip r:embed="rId17"/>
                <a:stretch>
                  <a:fillRect/>
                </a:stretch>
              </a:blipFill>
            </p:spPr>
            <p:txBody>
              <a:bodyPr/>
              <a:lstStyle/>
              <a:p>
                <a:r>
                  <a:rPr lang="es-ES">
                    <a:noFill/>
                  </a:rPr>
                  <a:t> </a:t>
                </a:r>
              </a:p>
            </p:txBody>
          </p:sp>
        </mc:Fallback>
      </mc:AlternateContent>
      <p:sp>
        <p:nvSpPr>
          <p:cNvPr id="143" name="CuadroTexto 142">
            <a:extLst>
              <a:ext uri="{FF2B5EF4-FFF2-40B4-BE49-F238E27FC236}">
                <a16:creationId xmlns:a16="http://schemas.microsoft.com/office/drawing/2014/main" id="{4399C5E3-C573-8DA4-6A4F-085D74288554}"/>
              </a:ext>
            </a:extLst>
          </p:cNvPr>
          <p:cNvSpPr txBox="1"/>
          <p:nvPr/>
        </p:nvSpPr>
        <p:spPr>
          <a:xfrm>
            <a:off x="4567608"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Backward difference</a:t>
            </a:r>
          </a:p>
        </p:txBody>
      </p:sp>
      <p:sp>
        <p:nvSpPr>
          <p:cNvPr id="144" name="CuadroTexto 143">
            <a:extLst>
              <a:ext uri="{FF2B5EF4-FFF2-40B4-BE49-F238E27FC236}">
                <a16:creationId xmlns:a16="http://schemas.microsoft.com/office/drawing/2014/main" id="{C0267734-6DBC-6749-D14D-E8908B94BA6E}"/>
              </a:ext>
            </a:extLst>
          </p:cNvPr>
          <p:cNvSpPr txBox="1"/>
          <p:nvPr/>
        </p:nvSpPr>
        <p:spPr>
          <a:xfrm>
            <a:off x="8290846" y="2845960"/>
            <a:ext cx="2617382" cy="400110"/>
          </a:xfrm>
          <a:prstGeom prst="rect">
            <a:avLst/>
          </a:prstGeom>
          <a:noFill/>
        </p:spPr>
        <p:txBody>
          <a:bodyPr wrap="square" rtlCol="0">
            <a:spAutoFit/>
          </a:bodyPr>
          <a:lstStyle/>
          <a:p>
            <a:r>
              <a:rPr lang="es-ES" sz="2000" b="1" dirty="0">
                <a:latin typeface="Dreaming Outloud Pro" panose="03050502040302030504" pitchFamily="66" charset="0"/>
                <a:cs typeface="Dreaming Outloud Pro" panose="03050502040302030504" pitchFamily="66" charset="0"/>
              </a:rPr>
              <a:t>Central difference</a:t>
            </a:r>
          </a:p>
        </p:txBody>
      </p:sp>
    </p:spTree>
    <p:extLst>
      <p:ext uri="{BB962C8B-B14F-4D97-AF65-F5344CB8AC3E}">
        <p14:creationId xmlns:p14="http://schemas.microsoft.com/office/powerpoint/2010/main" val="781594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89B46-ECE1-DA24-CA57-CC73008FBE6C}"/>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E465F700-6457-779B-FFA5-5950923EC24F}"/>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sp>
        <p:nvSpPr>
          <p:cNvPr id="6" name="Marcador de número de diapositiva 5">
            <a:extLst>
              <a:ext uri="{FF2B5EF4-FFF2-40B4-BE49-F238E27FC236}">
                <a16:creationId xmlns:a16="http://schemas.microsoft.com/office/drawing/2014/main" id="{A61E97F1-91C7-2028-5C0A-D6C03A161B5A}"/>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7</a:t>
            </a:fld>
            <a:endParaRPr lang="es-ES" dirty="0"/>
          </a:p>
        </p:txBody>
      </p:sp>
      <p:sp>
        <p:nvSpPr>
          <p:cNvPr id="13" name="Título 1">
            <a:extLst>
              <a:ext uri="{FF2B5EF4-FFF2-40B4-BE49-F238E27FC236}">
                <a16:creationId xmlns:a16="http://schemas.microsoft.com/office/drawing/2014/main" id="{6D19D35C-6F77-6058-3811-E4DE974CF60B}"/>
              </a:ext>
            </a:extLst>
          </p:cNvPr>
          <p:cNvSpPr txBox="1">
            <a:spLocks/>
          </p:cNvSpPr>
          <p:nvPr/>
        </p:nvSpPr>
        <p:spPr>
          <a:xfrm>
            <a:off x="624688" y="134814"/>
            <a:ext cx="10729111" cy="938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rgbClr val="7030A0"/>
                </a:solidFill>
                <a:latin typeface="Abadi" panose="020B0604020104020204" pitchFamily="34" charset="0"/>
              </a:rPr>
              <a:t>Programa del Curso</a:t>
            </a:r>
            <a:endParaRPr lang="es-ES" dirty="0">
              <a:solidFill>
                <a:srgbClr val="7030A0"/>
              </a:solidFill>
              <a:latin typeface="Abadi" panose="020B0604020104020204" pitchFamily="34" charset="0"/>
            </a:endParaRPr>
          </a:p>
        </p:txBody>
      </p:sp>
      <p:pic>
        <p:nvPicPr>
          <p:cNvPr id="17" name="Imagen 16" descr="Gráfico, Gráfico de líneas&#10;&#10;Descripción generada automáticamente">
            <a:extLst>
              <a:ext uri="{FF2B5EF4-FFF2-40B4-BE49-F238E27FC236}">
                <a16:creationId xmlns:a16="http://schemas.microsoft.com/office/drawing/2014/main" id="{9C4CA167-AFC8-C6DC-2C9F-D145B5C06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68" y="1868233"/>
            <a:ext cx="5835244" cy="4551490"/>
          </a:xfrm>
          <a:prstGeom prst="rect">
            <a:avLst/>
          </a:prstGeom>
        </p:spPr>
      </p:pic>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3C8E765-DA7F-9D16-C0EF-F2E78591E103}"/>
                  </a:ext>
                </a:extLst>
              </p:cNvPr>
              <p:cNvSpPr txBox="1"/>
              <p:nvPr/>
            </p:nvSpPr>
            <p:spPr>
              <a:xfrm>
                <a:off x="1033142" y="2127880"/>
                <a:ext cx="2304990"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−0.5</m:t>
                          </m:r>
                          <m:r>
                            <a:rPr lang="es-ES" b="0" i="1" smtClean="0">
                              <a:latin typeface="Cambria Math" panose="02040503050406030204" pitchFamily="18" charset="0"/>
                            </a:rPr>
                            <m:t>𝑥</m:t>
                          </m:r>
                        </m:sup>
                      </m:sSup>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sin</m:t>
                          </m:r>
                        </m:fName>
                        <m:e>
                          <m:r>
                            <a:rPr lang="es-ES" b="0" i="1" smtClean="0">
                              <a:latin typeface="Cambria Math" panose="02040503050406030204" pitchFamily="18" charset="0"/>
                            </a:rPr>
                            <m:t>(3</m:t>
                          </m:r>
                          <m:r>
                            <a:rPr lang="es-ES" b="0" i="1" smtClean="0">
                              <a:latin typeface="Cambria Math" panose="02040503050406030204" pitchFamily="18" charset="0"/>
                            </a:rPr>
                            <m:t>𝑥</m:t>
                          </m:r>
                          <m:r>
                            <a:rPr lang="es-ES" b="0" i="1" smtClean="0">
                              <a:latin typeface="Cambria Math" panose="02040503050406030204" pitchFamily="18" charset="0"/>
                            </a:rPr>
                            <m:t>)</m:t>
                          </m:r>
                        </m:e>
                      </m:func>
                    </m:oMath>
                  </m:oMathPara>
                </a14:m>
                <a:endParaRPr lang="es-ES" dirty="0"/>
              </a:p>
            </p:txBody>
          </p:sp>
        </mc:Choice>
        <mc:Fallback xmlns="">
          <p:sp>
            <p:nvSpPr>
              <p:cNvPr id="18" name="CuadroTexto 17">
                <a:extLst>
                  <a:ext uri="{FF2B5EF4-FFF2-40B4-BE49-F238E27FC236}">
                    <a16:creationId xmlns:a16="http://schemas.microsoft.com/office/drawing/2014/main" id="{53C8E765-DA7F-9D16-C0EF-F2E78591E103}"/>
                  </a:ext>
                </a:extLst>
              </p:cNvPr>
              <p:cNvSpPr txBox="1">
                <a:spLocks noRot="1" noChangeAspect="1" noMove="1" noResize="1" noEditPoints="1" noAdjustHandles="1" noChangeArrowheads="1" noChangeShapeType="1" noTextEdit="1"/>
              </p:cNvSpPr>
              <p:nvPr/>
            </p:nvSpPr>
            <p:spPr>
              <a:xfrm>
                <a:off x="1033142" y="2127880"/>
                <a:ext cx="2304990" cy="280077"/>
              </a:xfrm>
              <a:prstGeom prst="rect">
                <a:avLst/>
              </a:prstGeom>
              <a:blipFill>
                <a:blip r:embed="rId3"/>
                <a:stretch>
                  <a:fillRect l="-3430" t="-4348" r="-3166" b="-3478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E664B032-CB65-491B-65A7-92730498EAB2}"/>
                  </a:ext>
                </a:extLst>
              </p:cNvPr>
              <p:cNvSpPr txBox="1"/>
              <p:nvPr/>
            </p:nvSpPr>
            <p:spPr>
              <a:xfrm>
                <a:off x="1095515" y="2473627"/>
                <a:ext cx="2052228" cy="276999"/>
              </a:xfrm>
              <a:prstGeom prst="rect">
                <a:avLst/>
              </a:prstGeom>
              <a:noFill/>
            </p:spPr>
            <p:txBody>
              <a:bodyPr wrap="none" lIns="0" tIns="0" rIns="0" bIns="0" rtlCol="0">
                <a:spAutoFit/>
              </a:bodyPr>
              <a:lstStyle/>
              <a:p>
                <a:r>
                  <a:rPr lang="es-ES" b="0" dirty="0"/>
                  <a:t>g</a:t>
                </a:r>
                <a14:m>
                  <m:oMath xmlns:m="http://schemas.openxmlformats.org/officeDocument/2006/math">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=−0.05</m:t>
                    </m:r>
                    <m:r>
                      <a:rPr lang="es-ES" b="0" i="1" smtClean="0">
                        <a:latin typeface="Cambria Math" panose="02040503050406030204" pitchFamily="18" charset="0"/>
                      </a:rPr>
                      <m:t>𝑥</m:t>
                    </m:r>
                    <m:r>
                      <a:rPr lang="es-ES" b="0" i="1" smtClean="0">
                        <a:latin typeface="Cambria Math" panose="02040503050406030204" pitchFamily="18" charset="0"/>
                      </a:rPr>
                      <m:t>+0.3</m:t>
                    </m:r>
                  </m:oMath>
                </a14:m>
                <a:endParaRPr lang="es-ES" dirty="0"/>
              </a:p>
            </p:txBody>
          </p:sp>
        </mc:Choice>
        <mc:Fallback xmlns="">
          <p:sp>
            <p:nvSpPr>
              <p:cNvPr id="19" name="CuadroTexto 18">
                <a:extLst>
                  <a:ext uri="{FF2B5EF4-FFF2-40B4-BE49-F238E27FC236}">
                    <a16:creationId xmlns:a16="http://schemas.microsoft.com/office/drawing/2014/main" id="{E664B032-CB65-491B-65A7-92730498EAB2}"/>
                  </a:ext>
                </a:extLst>
              </p:cNvPr>
              <p:cNvSpPr txBox="1">
                <a:spLocks noRot="1" noChangeAspect="1" noMove="1" noResize="1" noEditPoints="1" noAdjustHandles="1" noChangeArrowheads="1" noChangeShapeType="1" noTextEdit="1"/>
              </p:cNvSpPr>
              <p:nvPr/>
            </p:nvSpPr>
            <p:spPr>
              <a:xfrm>
                <a:off x="1095515" y="2473627"/>
                <a:ext cx="2052228" cy="276999"/>
              </a:xfrm>
              <a:prstGeom prst="rect">
                <a:avLst/>
              </a:prstGeom>
              <a:blipFill>
                <a:blip r:embed="rId4"/>
                <a:stretch>
                  <a:fillRect l="-7143" t="-26667" r="-3274" b="-53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28FE2593-E474-BA3A-3D44-EB826AE61891}"/>
                  </a:ext>
                </a:extLst>
              </p:cNvPr>
              <p:cNvSpPr txBox="1"/>
              <p:nvPr/>
            </p:nvSpPr>
            <p:spPr>
              <a:xfrm>
                <a:off x="1160106" y="3429000"/>
                <a:ext cx="3279800"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−0.5</m:t>
                          </m:r>
                          <m:r>
                            <a:rPr lang="es-ES" b="0" i="1" smtClean="0">
                              <a:latin typeface="Cambria Math" panose="02040503050406030204" pitchFamily="18" charset="0"/>
                            </a:rPr>
                            <m:t>𝑥</m:t>
                          </m:r>
                        </m:sup>
                      </m:sSup>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sin</m:t>
                          </m:r>
                        </m:fName>
                        <m:e>
                          <m:d>
                            <m:dPr>
                              <m:ctrlPr>
                                <a:rPr lang="es-ES" b="0" i="1" smtClean="0">
                                  <a:latin typeface="Cambria Math" panose="02040503050406030204" pitchFamily="18" charset="0"/>
                                </a:rPr>
                              </m:ctrlPr>
                            </m:dPr>
                            <m:e>
                              <m:r>
                                <a:rPr lang="es-ES" b="0" i="1" smtClean="0">
                                  <a:latin typeface="Cambria Math" panose="02040503050406030204" pitchFamily="18" charset="0"/>
                                </a:rPr>
                                <m:t>3</m:t>
                              </m:r>
                              <m:r>
                                <a:rPr lang="es-ES" b="0" i="1" smtClean="0">
                                  <a:latin typeface="Cambria Math" panose="02040503050406030204" pitchFamily="18" charset="0"/>
                                </a:rPr>
                                <m:t>𝑥</m:t>
                              </m:r>
                            </m:e>
                          </m:d>
                          <m:r>
                            <a:rPr lang="es-ES" b="0" i="1" smtClean="0">
                              <a:latin typeface="Cambria Math" panose="02040503050406030204" pitchFamily="18" charset="0"/>
                            </a:rPr>
                            <m:t>=</m:t>
                          </m:r>
                          <m:r>
                            <a:rPr lang="es-ES" i="1">
                              <a:latin typeface="Cambria Math" panose="02040503050406030204" pitchFamily="18" charset="0"/>
                            </a:rPr>
                            <m:t>−0.05</m:t>
                          </m:r>
                          <m:r>
                            <a:rPr lang="es-ES" i="1">
                              <a:latin typeface="Cambria Math" panose="02040503050406030204" pitchFamily="18" charset="0"/>
                            </a:rPr>
                            <m:t>𝑥</m:t>
                          </m:r>
                          <m:r>
                            <a:rPr lang="es-ES" i="1">
                              <a:latin typeface="Cambria Math" panose="02040503050406030204" pitchFamily="18" charset="0"/>
                            </a:rPr>
                            <m:t>+0.3</m:t>
                          </m:r>
                        </m:e>
                      </m:func>
                    </m:oMath>
                  </m:oMathPara>
                </a14:m>
                <a:endParaRPr lang="es-ES" dirty="0"/>
              </a:p>
            </p:txBody>
          </p:sp>
        </mc:Choice>
        <mc:Fallback xmlns="">
          <p:sp>
            <p:nvSpPr>
              <p:cNvPr id="21" name="CuadroTexto 20">
                <a:extLst>
                  <a:ext uri="{FF2B5EF4-FFF2-40B4-BE49-F238E27FC236}">
                    <a16:creationId xmlns:a16="http://schemas.microsoft.com/office/drawing/2014/main" id="{28FE2593-E474-BA3A-3D44-EB826AE61891}"/>
                  </a:ext>
                </a:extLst>
              </p:cNvPr>
              <p:cNvSpPr txBox="1">
                <a:spLocks noRot="1" noChangeAspect="1" noMove="1" noResize="1" noEditPoints="1" noAdjustHandles="1" noChangeArrowheads="1" noChangeShapeType="1" noTextEdit="1"/>
              </p:cNvSpPr>
              <p:nvPr/>
            </p:nvSpPr>
            <p:spPr>
              <a:xfrm>
                <a:off x="1160106" y="3429000"/>
                <a:ext cx="3279800" cy="372410"/>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B0FC573-A45C-B703-9389-B2AA7120C9A9}"/>
                  </a:ext>
                </a:extLst>
              </p:cNvPr>
              <p:cNvSpPr txBox="1"/>
              <p:nvPr/>
            </p:nvSpPr>
            <p:spPr>
              <a:xfrm>
                <a:off x="1479536" y="3059668"/>
                <a:ext cx="28506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r>
                        <a:rPr lang="es-ES" b="0" i="1" smtClean="0">
                          <a:latin typeface="Cambria Math" panose="02040503050406030204" pitchFamily="18" charset="0"/>
                        </a:rPr>
                        <m:t>𝑔</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oMath>
                  </m:oMathPara>
                </a14:m>
                <a:endParaRPr lang="es-ES" dirty="0"/>
              </a:p>
            </p:txBody>
          </p:sp>
        </mc:Choice>
        <mc:Fallback xmlns="">
          <p:sp>
            <p:nvSpPr>
              <p:cNvPr id="23" name="CuadroTexto 22">
                <a:extLst>
                  <a:ext uri="{FF2B5EF4-FFF2-40B4-BE49-F238E27FC236}">
                    <a16:creationId xmlns:a16="http://schemas.microsoft.com/office/drawing/2014/main" id="{0B0FC573-A45C-B703-9389-B2AA7120C9A9}"/>
                  </a:ext>
                </a:extLst>
              </p:cNvPr>
              <p:cNvSpPr txBox="1">
                <a:spLocks noRot="1" noChangeAspect="1" noMove="1" noResize="1" noEditPoints="1" noAdjustHandles="1" noChangeArrowheads="1" noChangeShapeType="1" noTextEdit="1"/>
              </p:cNvSpPr>
              <p:nvPr/>
            </p:nvSpPr>
            <p:spPr>
              <a:xfrm>
                <a:off x="1479536" y="3059668"/>
                <a:ext cx="2850642" cy="369332"/>
              </a:xfrm>
              <a:prstGeom prst="rect">
                <a:avLst/>
              </a:prstGeom>
              <a:blipFill>
                <a:blip r:embed="rId6"/>
                <a:stretch>
                  <a:fillRect b="-114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0BBD1F9-908E-5D82-2121-E8B4433DCDE4}"/>
                  </a:ext>
                </a:extLst>
              </p:cNvPr>
              <p:cNvSpPr txBox="1"/>
              <p:nvPr/>
            </p:nvSpPr>
            <p:spPr>
              <a:xfrm>
                <a:off x="1160106" y="4272163"/>
                <a:ext cx="3279800" cy="372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−0.5</m:t>
                          </m:r>
                          <m:r>
                            <a:rPr lang="es-ES" b="0" i="1" smtClean="0">
                              <a:latin typeface="Cambria Math" panose="02040503050406030204" pitchFamily="18" charset="0"/>
                            </a:rPr>
                            <m:t>𝑥</m:t>
                          </m:r>
                        </m:sup>
                      </m:sSup>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sin</m:t>
                          </m:r>
                        </m:fName>
                        <m:e>
                          <m:d>
                            <m:dPr>
                              <m:ctrlPr>
                                <a:rPr lang="es-ES" b="0" i="1" smtClean="0">
                                  <a:latin typeface="Cambria Math" panose="02040503050406030204" pitchFamily="18" charset="0"/>
                                </a:rPr>
                              </m:ctrlPr>
                            </m:dPr>
                            <m:e>
                              <m:r>
                                <a:rPr lang="es-ES" b="0" i="1" smtClean="0">
                                  <a:latin typeface="Cambria Math" panose="02040503050406030204" pitchFamily="18" charset="0"/>
                                </a:rPr>
                                <m:t>3</m:t>
                              </m:r>
                              <m:r>
                                <a:rPr lang="es-ES" b="0" i="1" smtClean="0">
                                  <a:latin typeface="Cambria Math" panose="02040503050406030204" pitchFamily="18" charset="0"/>
                                </a:rPr>
                                <m:t>𝑥</m:t>
                              </m:r>
                            </m:e>
                          </m:d>
                          <m:r>
                            <a:rPr lang="es-ES" b="0" i="1" smtClean="0">
                              <a:latin typeface="Cambria Math" panose="02040503050406030204" pitchFamily="18" charset="0"/>
                            </a:rPr>
                            <m:t>+</m:t>
                          </m:r>
                          <m:r>
                            <a:rPr lang="es-ES" i="1">
                              <a:latin typeface="Cambria Math" panose="02040503050406030204" pitchFamily="18" charset="0"/>
                            </a:rPr>
                            <m:t>0.05</m:t>
                          </m:r>
                          <m:r>
                            <a:rPr lang="es-ES" i="1">
                              <a:latin typeface="Cambria Math" panose="02040503050406030204" pitchFamily="18" charset="0"/>
                            </a:rPr>
                            <m:t>𝑥</m:t>
                          </m:r>
                          <m:r>
                            <a:rPr lang="es-ES" b="0" i="1" smtClean="0">
                              <a:latin typeface="Cambria Math" panose="02040503050406030204" pitchFamily="18" charset="0"/>
                            </a:rPr>
                            <m:t>−</m:t>
                          </m:r>
                          <m:r>
                            <a:rPr lang="es-ES" i="1">
                              <a:latin typeface="Cambria Math" panose="02040503050406030204" pitchFamily="18" charset="0"/>
                            </a:rPr>
                            <m:t>0.3</m:t>
                          </m:r>
                          <m:r>
                            <a:rPr lang="es-ES" b="0" i="1" smtClean="0">
                              <a:latin typeface="Cambria Math" panose="02040503050406030204" pitchFamily="18" charset="0"/>
                            </a:rPr>
                            <m:t>=0</m:t>
                          </m:r>
                        </m:e>
                      </m:func>
                    </m:oMath>
                  </m:oMathPara>
                </a14:m>
                <a:endParaRPr lang="es-ES" dirty="0"/>
              </a:p>
            </p:txBody>
          </p:sp>
        </mc:Choice>
        <mc:Fallback xmlns="">
          <p:sp>
            <p:nvSpPr>
              <p:cNvPr id="24" name="CuadroTexto 23">
                <a:extLst>
                  <a:ext uri="{FF2B5EF4-FFF2-40B4-BE49-F238E27FC236}">
                    <a16:creationId xmlns:a16="http://schemas.microsoft.com/office/drawing/2014/main" id="{10BBD1F9-908E-5D82-2121-E8B4433DCDE4}"/>
                  </a:ext>
                </a:extLst>
              </p:cNvPr>
              <p:cNvSpPr txBox="1">
                <a:spLocks noRot="1" noChangeAspect="1" noMove="1" noResize="1" noEditPoints="1" noAdjustHandles="1" noChangeArrowheads="1" noChangeShapeType="1" noTextEdit="1"/>
              </p:cNvSpPr>
              <p:nvPr/>
            </p:nvSpPr>
            <p:spPr>
              <a:xfrm>
                <a:off x="1160106" y="4272163"/>
                <a:ext cx="3279800" cy="372410"/>
              </a:xfrm>
              <a:prstGeom prst="rect">
                <a:avLst/>
              </a:prstGeom>
              <a:blipFill>
                <a:blip r:embed="rId7"/>
                <a:stretch>
                  <a:fillRect r="-6506"/>
                </a:stretch>
              </a:blipFill>
            </p:spPr>
            <p:txBody>
              <a:bodyPr/>
              <a:lstStyle/>
              <a:p>
                <a:r>
                  <a:rPr lang="es-ES">
                    <a:noFill/>
                  </a:rPr>
                  <a:t> </a:t>
                </a:r>
              </a:p>
            </p:txBody>
          </p:sp>
        </mc:Fallback>
      </mc:AlternateContent>
      <p:sp>
        <p:nvSpPr>
          <p:cNvPr id="26" name="CuadroTexto 25">
            <a:extLst>
              <a:ext uri="{FF2B5EF4-FFF2-40B4-BE49-F238E27FC236}">
                <a16:creationId xmlns:a16="http://schemas.microsoft.com/office/drawing/2014/main" id="{C43E800D-C806-28D5-6C3B-81C72D54C6EF}"/>
              </a:ext>
            </a:extLst>
          </p:cNvPr>
          <p:cNvSpPr txBox="1"/>
          <p:nvPr/>
        </p:nvSpPr>
        <p:spPr>
          <a:xfrm>
            <a:off x="1033142" y="4953615"/>
            <a:ext cx="4251516" cy="707886"/>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Ecuación no lineal. </a:t>
            </a:r>
            <a:r>
              <a:rPr lang="es-ES" sz="2000" b="1" dirty="0">
                <a:solidFill>
                  <a:srgbClr val="FF0000"/>
                </a:solidFill>
                <a:latin typeface="Dreaming Outloud Pro" panose="03050502040302030504" pitchFamily="66" charset="0"/>
                <a:cs typeface="Dreaming Outloud Pro" panose="03050502040302030504" pitchFamily="66" charset="0"/>
              </a:rPr>
              <a:t>¿Se puede despejar “x” para hallar la solución?</a:t>
            </a:r>
            <a:endParaRPr lang="es-ES" sz="2000" b="1" dirty="0">
              <a:solidFill>
                <a:srgbClr val="FF0000"/>
              </a:solidFill>
            </a:endParaRPr>
          </a:p>
        </p:txBody>
      </p:sp>
      <p:sp>
        <p:nvSpPr>
          <p:cNvPr id="27" name="Elipse 26">
            <a:extLst>
              <a:ext uri="{FF2B5EF4-FFF2-40B4-BE49-F238E27FC236}">
                <a16:creationId xmlns:a16="http://schemas.microsoft.com/office/drawing/2014/main" id="{E791B283-D0DE-1943-7D80-4CCBD4415646}"/>
              </a:ext>
            </a:extLst>
          </p:cNvPr>
          <p:cNvSpPr/>
          <p:nvPr/>
        </p:nvSpPr>
        <p:spPr>
          <a:xfrm>
            <a:off x="7012874" y="4080834"/>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04723C28-55C8-3E4D-E1FD-B4841D48C9F1}"/>
              </a:ext>
            </a:extLst>
          </p:cNvPr>
          <p:cNvSpPr/>
          <p:nvPr/>
        </p:nvSpPr>
        <p:spPr>
          <a:xfrm>
            <a:off x="7777922" y="4155019"/>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8145375D-BD5F-8E11-A231-4D551C01E830}"/>
              </a:ext>
            </a:extLst>
          </p:cNvPr>
          <p:cNvSpPr/>
          <p:nvPr/>
        </p:nvSpPr>
        <p:spPr>
          <a:xfrm>
            <a:off x="8278468" y="4218163"/>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C0598BA2-739D-8327-A891-D8723BAA16DF}"/>
              </a:ext>
            </a:extLst>
          </p:cNvPr>
          <p:cNvSpPr/>
          <p:nvPr/>
        </p:nvSpPr>
        <p:spPr>
          <a:xfrm>
            <a:off x="9091610" y="4296298"/>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01A1C6E5-18DB-D2B8-1341-3B8B7B0B1101}"/>
              </a:ext>
            </a:extLst>
          </p:cNvPr>
          <p:cNvSpPr/>
          <p:nvPr/>
        </p:nvSpPr>
        <p:spPr>
          <a:xfrm>
            <a:off x="9593020" y="4350368"/>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54AE31AE-B71F-9854-2028-F39C5BDBF92A}"/>
              </a:ext>
            </a:extLst>
          </p:cNvPr>
          <p:cNvSpPr/>
          <p:nvPr/>
        </p:nvSpPr>
        <p:spPr>
          <a:xfrm>
            <a:off x="10301360" y="4412648"/>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a:extLst>
              <a:ext uri="{FF2B5EF4-FFF2-40B4-BE49-F238E27FC236}">
                <a16:creationId xmlns:a16="http://schemas.microsoft.com/office/drawing/2014/main" id="{ED7E8F45-FF1D-0BC2-997D-0C8C082A88F9}"/>
              </a:ext>
            </a:extLst>
          </p:cNvPr>
          <p:cNvSpPr/>
          <p:nvPr/>
        </p:nvSpPr>
        <p:spPr>
          <a:xfrm>
            <a:off x="6440759" y="4006977"/>
            <a:ext cx="108000" cy="1080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1273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ECEE6-862C-BDAF-73C3-EE61F43C0C31}"/>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880414F-BDDB-BF01-0B76-1EA5A7447558}"/>
              </a:ext>
            </a:extLst>
          </p:cNvPr>
          <p:cNvSpPr txBox="1"/>
          <p:nvPr/>
        </p:nvSpPr>
        <p:spPr>
          <a:xfrm>
            <a:off x="624840" y="1073388"/>
            <a:ext cx="10942472" cy="461665"/>
          </a:xfrm>
          <a:prstGeom prst="rect">
            <a:avLst/>
          </a:prstGeom>
          <a:noFill/>
        </p:spPr>
        <p:txBody>
          <a:bodyPr wrap="square" rtlCol="0">
            <a:spAutoFit/>
          </a:bodyPr>
          <a:lstStyle/>
          <a:p>
            <a:r>
              <a:rPr lang="es-ES" sz="2400" b="1" dirty="0">
                <a:latin typeface="Dreaming Outloud Pro" panose="03050502040302030504" pitchFamily="66" charset="0"/>
                <a:cs typeface="Dreaming Outloud Pro" panose="03050502040302030504" pitchFamily="66" charset="0"/>
              </a:rPr>
              <a:t>Unidad 2: Derivación numérica y solución de ecuaciones no lineales</a:t>
            </a:r>
          </a:p>
        </p:txBody>
      </p:sp>
      <p:pic>
        <p:nvPicPr>
          <p:cNvPr id="10" name="Imagen 9" descr="Gráfico, Gráfico de líneas&#10;&#10;Descripción generada automáticamente">
            <a:extLst>
              <a:ext uri="{FF2B5EF4-FFF2-40B4-BE49-F238E27FC236}">
                <a16:creationId xmlns:a16="http://schemas.microsoft.com/office/drawing/2014/main" id="{29E0067E-8EDA-53E6-E5DF-337F30FE2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88" y="2533261"/>
            <a:ext cx="4981770" cy="3855849"/>
          </a:xfrm>
          <a:prstGeom prst="rect">
            <a:avLst/>
          </a:prstGeom>
        </p:spPr>
      </p:pic>
      <p:sp>
        <p:nvSpPr>
          <p:cNvPr id="6" name="Marcador de número de diapositiva 5">
            <a:extLst>
              <a:ext uri="{FF2B5EF4-FFF2-40B4-BE49-F238E27FC236}">
                <a16:creationId xmlns:a16="http://schemas.microsoft.com/office/drawing/2014/main" id="{92771C5C-E1FD-ACDC-2B93-957E756DED51}"/>
              </a:ext>
            </a:extLst>
          </p:cNvPr>
          <p:cNvSpPr>
            <a:spLocks noGrp="1"/>
          </p:cNvSpPr>
          <p:nvPr>
            <p:ph type="sldNum" sz="quarter" idx="12"/>
          </p:nvPr>
        </p:nvSpPr>
        <p:spPr>
          <a:xfrm>
            <a:off x="9351371" y="6419723"/>
            <a:ext cx="2743200" cy="365125"/>
          </a:xfrm>
        </p:spPr>
        <p:txBody>
          <a:bodyPr/>
          <a:lstStyle/>
          <a:p>
            <a:fld id="{5E5D7369-0E50-4057-9A2E-EA81844708F1}" type="slidenum">
              <a:rPr lang="es-ES" smtClean="0"/>
              <a:t>8</a:t>
            </a:fld>
            <a:endParaRPr lang="es-ES" dirty="0"/>
          </a:p>
        </p:txBody>
      </p:sp>
      <p:sp>
        <p:nvSpPr>
          <p:cNvPr id="13" name="Título 1">
            <a:extLst>
              <a:ext uri="{FF2B5EF4-FFF2-40B4-BE49-F238E27FC236}">
                <a16:creationId xmlns:a16="http://schemas.microsoft.com/office/drawing/2014/main" id="{BF143EB3-7116-6A1C-097E-8BEDBD6F93AA}"/>
              </a:ext>
            </a:extLst>
          </p:cNvPr>
          <p:cNvSpPr txBox="1">
            <a:spLocks/>
          </p:cNvSpPr>
          <p:nvPr/>
        </p:nvSpPr>
        <p:spPr>
          <a:xfrm>
            <a:off x="624688" y="134814"/>
            <a:ext cx="10729111" cy="938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rgbClr val="7030A0"/>
                </a:solidFill>
                <a:latin typeface="Abadi" panose="020B0604020104020204" pitchFamily="34" charset="0"/>
              </a:rPr>
              <a:t>Programa del Curso</a:t>
            </a:r>
            <a:endParaRPr lang="es-ES" dirty="0">
              <a:solidFill>
                <a:srgbClr val="7030A0"/>
              </a:solidFill>
              <a:latin typeface="Abadi" panose="020B0604020104020204" pitchFamily="34" charset="0"/>
            </a:endParaRPr>
          </a:p>
        </p:txBody>
      </p:sp>
      <p:sp>
        <p:nvSpPr>
          <p:cNvPr id="15" name="CuadroTexto 14">
            <a:extLst>
              <a:ext uri="{FF2B5EF4-FFF2-40B4-BE49-F238E27FC236}">
                <a16:creationId xmlns:a16="http://schemas.microsoft.com/office/drawing/2014/main" id="{32CABEC4-92F0-9579-FACB-AD8D39CA09CE}"/>
              </a:ext>
            </a:extLst>
          </p:cNvPr>
          <p:cNvSpPr txBox="1"/>
          <p:nvPr/>
        </p:nvSpPr>
        <p:spPr>
          <a:xfrm>
            <a:off x="1310890" y="1996705"/>
            <a:ext cx="3179826" cy="400110"/>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Método de Newton-</a:t>
            </a:r>
            <a:r>
              <a:rPr lang="es-ES" sz="2000" b="1" dirty="0" err="1">
                <a:latin typeface="Dreaming Outloud Pro" panose="03050502040302030504" pitchFamily="66" charset="0"/>
                <a:cs typeface="Dreaming Outloud Pro" panose="03050502040302030504" pitchFamily="66" charset="0"/>
              </a:rPr>
              <a:t>Rapson</a:t>
            </a:r>
            <a:endParaRPr lang="es-ES" sz="2000" dirty="0"/>
          </a:p>
        </p:txBody>
      </p:sp>
      <p:pic>
        <p:nvPicPr>
          <p:cNvPr id="2" name="biseccion">
            <a:hlinkClick r:id="" action="ppaction://media"/>
            <a:extLst>
              <a:ext uri="{FF2B5EF4-FFF2-40B4-BE49-F238E27FC236}">
                <a16:creationId xmlns:a16="http://schemas.microsoft.com/office/drawing/2014/main" id="{51762F0D-A685-0387-10B5-5B9857105D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2354158"/>
            <a:ext cx="5391443" cy="4044283"/>
          </a:xfrm>
          <a:prstGeom prst="rect">
            <a:avLst/>
          </a:prstGeom>
        </p:spPr>
      </p:pic>
      <p:sp>
        <p:nvSpPr>
          <p:cNvPr id="3" name="CuadroTexto 2">
            <a:extLst>
              <a:ext uri="{FF2B5EF4-FFF2-40B4-BE49-F238E27FC236}">
                <a16:creationId xmlns:a16="http://schemas.microsoft.com/office/drawing/2014/main" id="{CCDED6D8-1D33-6019-4114-7283F6CD319A}"/>
              </a:ext>
            </a:extLst>
          </p:cNvPr>
          <p:cNvSpPr txBox="1"/>
          <p:nvPr/>
        </p:nvSpPr>
        <p:spPr>
          <a:xfrm>
            <a:off x="6557805" y="1996705"/>
            <a:ext cx="3179826" cy="400110"/>
          </a:xfrm>
          <a:prstGeom prst="rect">
            <a:avLst/>
          </a:prstGeom>
          <a:noFill/>
        </p:spPr>
        <p:txBody>
          <a:bodyPr wrap="square">
            <a:spAutoFit/>
          </a:bodyPr>
          <a:lstStyle/>
          <a:p>
            <a:r>
              <a:rPr lang="es-ES" sz="2000" b="1" dirty="0">
                <a:latin typeface="Dreaming Outloud Pro" panose="03050502040302030504" pitchFamily="66" charset="0"/>
                <a:cs typeface="Dreaming Outloud Pro" panose="03050502040302030504" pitchFamily="66" charset="0"/>
              </a:rPr>
              <a:t>Método de Bisección</a:t>
            </a:r>
            <a:endParaRPr lang="es-ES" sz="2000" dirty="0"/>
          </a:p>
        </p:txBody>
      </p:sp>
    </p:spTree>
    <p:extLst>
      <p:ext uri="{BB962C8B-B14F-4D97-AF65-F5344CB8AC3E}">
        <p14:creationId xmlns:p14="http://schemas.microsoft.com/office/powerpoint/2010/main" val="245031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2522</TotalTime>
  <Words>892</Words>
  <Application>Microsoft Office PowerPoint</Application>
  <PresentationFormat>Panorámica</PresentationFormat>
  <Paragraphs>181</Paragraphs>
  <Slides>19</Slides>
  <Notes>0</Notes>
  <HiddenSlides>4</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Abadi</vt:lpstr>
      <vt:lpstr>Aptos</vt:lpstr>
      <vt:lpstr>Aptos Display</vt:lpstr>
      <vt:lpstr>Arial</vt:lpstr>
      <vt:lpstr>Cambria Math</vt:lpstr>
      <vt:lpstr>Dreaming Outloud Pro</vt:lpstr>
      <vt:lpstr>Symbol</vt:lpstr>
      <vt:lpstr>Times New Roman</vt:lpstr>
      <vt:lpstr>Office Theme</vt:lpstr>
      <vt:lpstr>FÍSICA COMPUTACIONAL III</vt:lpstr>
      <vt:lpstr>Objetivos del curso</vt:lpstr>
      <vt:lpstr>Presentación de PowerPoint</vt:lpstr>
      <vt:lpstr>Presentación de PowerPoint</vt:lpstr>
      <vt:lpstr>Presentación de PowerPoint</vt:lpstr>
      <vt:lpstr>Programa del Curso</vt:lpstr>
      <vt:lpstr>Programa del Curso</vt:lpstr>
      <vt:lpstr>Presentación de PowerPoint</vt:lpstr>
      <vt:lpstr>Presentación de PowerPoint</vt:lpstr>
      <vt:lpstr>Programa del Curso</vt:lpstr>
      <vt:lpstr>Programa del Curso</vt:lpstr>
      <vt:lpstr>Programa del Curso</vt:lpstr>
      <vt:lpstr>Método de Evaluación</vt:lpstr>
      <vt:lpstr>Bibliografía</vt:lpstr>
      <vt:lpstr>Herramientas a utilizar</vt:lpstr>
      <vt:lpstr>ANEXOS</vt:lpstr>
      <vt:lpstr>Programa del Curso</vt:lpstr>
      <vt:lpstr>Programa del Curso</vt:lpstr>
      <vt:lpstr>Programa del Curso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FÍSICA COMPUTACIONAL III</dc:title>
  <dc:creator>Omar Fernández Olguín</dc:creator>
  <cp:lastModifiedBy>Omar Fernández Olguín</cp:lastModifiedBy>
  <cp:revision>162</cp:revision>
  <dcterms:created xsi:type="dcterms:W3CDTF">2024-02-28T20:27:57Z</dcterms:created>
  <dcterms:modified xsi:type="dcterms:W3CDTF">2025-04-11T16:41:16Z</dcterms:modified>
</cp:coreProperties>
</file>